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1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8" r:id="rId6"/>
    <p:sldId id="261" r:id="rId7"/>
    <p:sldId id="260" r:id="rId8"/>
    <p:sldId id="279" r:id="rId9"/>
    <p:sldId id="271" r:id="rId10"/>
    <p:sldId id="270" r:id="rId11"/>
    <p:sldId id="272" r:id="rId12"/>
    <p:sldId id="278" r:id="rId13"/>
    <p:sldId id="277" r:id="rId14"/>
    <p:sldId id="275" r:id="rId15"/>
    <p:sldId id="273" r:id="rId16"/>
    <p:sldId id="274" r:id="rId17"/>
    <p:sldId id="269" r:id="rId18"/>
    <p:sldId id="276" r:id="rId19"/>
    <p:sldId id="280" r:id="rId20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5EEBD15-6495-469B-A435-87052DC36112}">
          <p14:sldIdLst>
            <p14:sldId id="256"/>
            <p14:sldId id="258"/>
            <p14:sldId id="261"/>
            <p14:sldId id="260"/>
            <p14:sldId id="279"/>
            <p14:sldId id="271"/>
            <p14:sldId id="270"/>
            <p14:sldId id="272"/>
            <p14:sldId id="278"/>
            <p14:sldId id="277"/>
            <p14:sldId id="275"/>
            <p14:sldId id="273"/>
            <p14:sldId id="274"/>
            <p14:sldId id="269"/>
            <p14:sldId id="276"/>
          </p14:sldIdLst>
        </p14:section>
        <p14:section name="alt" id="{80ECD5CD-5888-4632-ADD3-F038D6E5A0FA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38" userDrawn="1">
          <p15:clr>
            <a:srgbClr val="A4A3A4"/>
          </p15:clr>
        </p15:guide>
        <p15:guide id="2" orient="horz" pos="1003" userDrawn="1">
          <p15:clr>
            <a:srgbClr val="A4A3A4"/>
          </p15:clr>
        </p15:guide>
        <p15:guide id="3" pos="226" userDrawn="1">
          <p15:clr>
            <a:srgbClr val="A4A3A4"/>
          </p15:clr>
        </p15:guide>
        <p15:guide id="4" pos="5534" userDrawn="1">
          <p15:clr>
            <a:srgbClr val="A4A3A4"/>
          </p15:clr>
        </p15:guide>
        <p15:guide id="5" pos="2880">
          <p15:clr>
            <a:srgbClr val="A4A3A4"/>
          </p15:clr>
        </p15:guide>
        <p15:guide id="6" orient="horz" pos="686" userDrawn="1">
          <p15:clr>
            <a:srgbClr val="A4A3A4"/>
          </p15:clr>
        </p15:guide>
        <p15:guide id="7" orient="horz" pos="4178" userDrawn="1">
          <p15:clr>
            <a:srgbClr val="A4A3A4"/>
          </p15:clr>
        </p15:guide>
        <p15:guide id="8" orient="horz" pos="2879">
          <p15:clr>
            <a:srgbClr val="A4A3A4"/>
          </p15:clr>
        </p15:guide>
        <p15:guide id="9" orient="horz" pos="752">
          <p15:clr>
            <a:srgbClr val="A4A3A4"/>
          </p15:clr>
        </p15:guide>
        <p15:guide id="10" orient="horz" pos="515">
          <p15:clr>
            <a:srgbClr val="A4A3A4"/>
          </p15:clr>
        </p15:guide>
        <p15:guide id="11" orient="horz" pos="31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8F14C9F-9631-D569-68F6-F39855BF85DC}" name="Hanke Sten" initials="HS" userId="S::sten.hanke@fh-joanneum.at::bb7d6079-a529-4b5a-bd98-38020f5c2d3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B635"/>
    <a:srgbClr val="76C14C"/>
    <a:srgbClr val="E5F0F5"/>
    <a:srgbClr val="6DBD3E"/>
    <a:srgbClr val="00FF00"/>
    <a:srgbClr val="F7A600"/>
    <a:srgbClr val="00AFCB"/>
    <a:srgbClr val="005C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64A950-A2F2-4019-A982-62EF5331698E}" v="4690" dt="2022-10-26T19:45:06.355"/>
    <p1510:client id="{70D264A8-D25D-485F-9FC5-68AE9ADC3D0E}" v="183" dt="2022-10-26T22:41:10.941"/>
    <p1510:client id="{79435C0E-E474-48D9-AC2D-65A59E5901CF}" v="3" dt="2022-10-27T08:53:20.5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orient="horz" pos="3838"/>
        <p:guide orient="horz" pos="1003"/>
        <p:guide pos="226"/>
        <p:guide pos="5534"/>
        <p:guide pos="2880"/>
        <p:guide orient="horz" pos="686"/>
        <p:guide orient="horz" pos="4178"/>
        <p:guide orient="horz" pos="2879"/>
        <p:guide orient="horz" pos="752"/>
        <p:guide orient="horz" pos="515"/>
        <p:guide orient="horz" pos="31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DD6358-BC75-4153-910D-A19A8C23D572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9002C57-9C9A-403E-B63D-4EF03019885B}">
      <dgm:prSet phldrT="[Text]" custT="1"/>
      <dgm:spPr>
        <a:gradFill flip="none" rotWithShape="1">
          <a:gsLst>
            <a:gs pos="0">
              <a:srgbClr val="79B635">
                <a:shade val="30000"/>
                <a:satMod val="115000"/>
              </a:srgbClr>
            </a:gs>
            <a:gs pos="50000">
              <a:srgbClr val="79B635">
                <a:shade val="67500"/>
                <a:satMod val="115000"/>
              </a:srgbClr>
            </a:gs>
            <a:gs pos="100000">
              <a:srgbClr val="79B635">
                <a:shade val="100000"/>
                <a:satMod val="115000"/>
              </a:srgbClr>
            </a:gs>
          </a:gsLst>
          <a:lin ang="13500000" scaled="1"/>
          <a:tileRect/>
        </a:gradFill>
        <a:ln>
          <a:solidFill>
            <a:srgbClr val="FFFF00"/>
          </a:solidFill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800" b="1" kern="1200" noProof="0">
              <a:solidFill>
                <a:prstClr val="white"/>
              </a:solidFill>
              <a:latin typeface="Calibri"/>
              <a:ea typeface="+mn-ea"/>
              <a:cs typeface="+mn-cs"/>
            </a:rPr>
            <a:t>Literature Review</a:t>
          </a:r>
        </a:p>
      </dgm:t>
    </dgm:pt>
    <dgm:pt modelId="{D3395E50-EA1B-4519-9CCE-76C4FFC24238}" type="parTrans" cxnId="{F95CE10A-6E49-4AC6-B6B1-80B816A391BE}">
      <dgm:prSet/>
      <dgm:spPr/>
      <dgm:t>
        <a:bodyPr/>
        <a:lstStyle/>
        <a:p>
          <a:endParaRPr lang="de-DE"/>
        </a:p>
      </dgm:t>
    </dgm:pt>
    <dgm:pt modelId="{B481ACE4-64C5-46A2-B194-5B8549D9E7E9}" type="sibTrans" cxnId="{F95CE10A-6E49-4AC6-B6B1-80B816A391BE}">
      <dgm:prSet/>
      <dgm:spPr/>
      <dgm:t>
        <a:bodyPr/>
        <a:lstStyle/>
        <a:p>
          <a:endParaRPr lang="de-DE"/>
        </a:p>
      </dgm:t>
    </dgm:pt>
    <dgm:pt modelId="{5BAB67B2-7045-4587-AFD3-1DC1066D3060}">
      <dgm:prSet phldrT="[Text]" custT="1"/>
      <dgm:spPr>
        <a:gradFill flip="none" rotWithShape="1">
          <a:gsLst>
            <a:gs pos="0">
              <a:srgbClr val="79B635">
                <a:shade val="30000"/>
                <a:satMod val="115000"/>
              </a:srgbClr>
            </a:gs>
            <a:gs pos="50000">
              <a:srgbClr val="79B635">
                <a:shade val="67500"/>
                <a:satMod val="115000"/>
              </a:srgbClr>
            </a:gs>
            <a:gs pos="100000">
              <a:srgbClr val="79B635">
                <a:shade val="100000"/>
                <a:satMod val="115000"/>
              </a:srgbClr>
            </a:gs>
          </a:gsLst>
          <a:lin ang="13500000" scaled="1"/>
          <a:tileRect/>
        </a:gradFill>
        <a:ln>
          <a:solidFill>
            <a:srgbClr val="FFFF00"/>
          </a:solidFill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GB" sz="1600" kern="1200" noProof="0"/>
        </a:p>
      </dgm:t>
    </dgm:pt>
    <dgm:pt modelId="{5B425ACA-6AD1-46D6-936C-68D763511C65}" type="parTrans" cxnId="{1F8C65A8-9037-4C07-8F46-D8393BA43926}">
      <dgm:prSet/>
      <dgm:spPr/>
      <dgm:t>
        <a:bodyPr/>
        <a:lstStyle/>
        <a:p>
          <a:endParaRPr lang="de-DE"/>
        </a:p>
      </dgm:t>
    </dgm:pt>
    <dgm:pt modelId="{C803A927-B4E9-4415-B399-D37750DBE3E5}" type="sibTrans" cxnId="{1F8C65A8-9037-4C07-8F46-D8393BA43926}">
      <dgm:prSet/>
      <dgm:spPr/>
      <dgm:t>
        <a:bodyPr/>
        <a:lstStyle/>
        <a:p>
          <a:endParaRPr lang="de-DE"/>
        </a:p>
      </dgm:t>
    </dgm:pt>
    <dgm:pt modelId="{975E7BCE-BBC0-492F-92AF-48FB042279CE}">
      <dgm:prSet phldrT="[Text]" custT="1"/>
      <dgm:spPr>
        <a:gradFill flip="none" rotWithShape="1">
          <a:gsLst>
            <a:gs pos="0">
              <a:srgbClr val="79B635">
                <a:shade val="30000"/>
                <a:satMod val="115000"/>
              </a:srgbClr>
            </a:gs>
            <a:gs pos="50000">
              <a:srgbClr val="79B635">
                <a:shade val="67500"/>
                <a:satMod val="115000"/>
              </a:srgbClr>
            </a:gs>
            <a:gs pos="100000">
              <a:srgbClr val="79B635">
                <a:shade val="100000"/>
                <a:satMod val="115000"/>
              </a:srgbClr>
            </a:gs>
          </a:gsLst>
          <a:lin ang="13500000" scaled="1"/>
          <a:tileRect/>
        </a:gradFill>
        <a:ln>
          <a:solidFill>
            <a:srgbClr val="FFFF00"/>
          </a:solidFill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kern="1200" noProof="0">
              <a:solidFill>
                <a:prstClr val="white"/>
              </a:solidFill>
              <a:latin typeface="Calibri"/>
              <a:ea typeface="+mn-ea"/>
              <a:cs typeface="+mn-cs"/>
            </a:rPr>
            <a:t>mHealth App Development</a:t>
          </a:r>
        </a:p>
      </dgm:t>
    </dgm:pt>
    <dgm:pt modelId="{B4E25CB0-0659-42AD-86C6-601D42A90C62}" type="parTrans" cxnId="{F33A59BB-923E-7847-82DC-0FD2AC821162}">
      <dgm:prSet/>
      <dgm:spPr/>
      <dgm:t>
        <a:bodyPr/>
        <a:lstStyle/>
        <a:p>
          <a:endParaRPr lang="de-DE"/>
        </a:p>
      </dgm:t>
    </dgm:pt>
    <dgm:pt modelId="{F6961F57-C9DF-4790-8857-8816F59ED817}" type="sibTrans" cxnId="{F33A59BB-923E-7847-82DC-0FD2AC821162}">
      <dgm:prSet/>
      <dgm:spPr/>
      <dgm:t>
        <a:bodyPr/>
        <a:lstStyle/>
        <a:p>
          <a:endParaRPr lang="de-DE"/>
        </a:p>
      </dgm:t>
    </dgm:pt>
    <dgm:pt modelId="{B84158DE-68E0-42CF-9927-B1C48229F752}">
      <dgm:prSet phldrT="[Text]" custT="1"/>
      <dgm:spPr>
        <a:gradFill flip="none" rotWithShape="1">
          <a:gsLst>
            <a:gs pos="0">
              <a:srgbClr val="79B635">
                <a:shade val="30000"/>
                <a:satMod val="115000"/>
              </a:srgbClr>
            </a:gs>
            <a:gs pos="50000">
              <a:srgbClr val="79B635">
                <a:shade val="67500"/>
                <a:satMod val="115000"/>
              </a:srgbClr>
            </a:gs>
            <a:gs pos="100000">
              <a:srgbClr val="79B635">
                <a:shade val="100000"/>
                <a:satMod val="115000"/>
              </a:srgbClr>
            </a:gs>
          </a:gsLst>
          <a:lin ang="13500000" scaled="1"/>
          <a:tileRect/>
        </a:gradFill>
        <a:ln>
          <a:solidFill>
            <a:srgbClr val="FFFF00"/>
          </a:solidFill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GB" sz="1600" kern="1200" noProof="0"/>
            <a:t>Long Covid-specific Requirements</a:t>
          </a:r>
          <a:endParaRPr lang="en-GB" sz="1600" kern="1200" noProof="0">
            <a:solidFill>
              <a:prstClr val="white"/>
            </a:solidFill>
            <a:latin typeface="Calibri"/>
            <a:ea typeface="+mn-ea"/>
            <a:cs typeface="+mn-cs"/>
          </a:endParaRPr>
        </a:p>
      </dgm:t>
    </dgm:pt>
    <dgm:pt modelId="{20728736-CEE1-4D1A-94F0-68FF92FBD8E5}" type="parTrans" cxnId="{FB1B9AEF-02FE-354D-805A-AABDD87AFDE8}">
      <dgm:prSet/>
      <dgm:spPr/>
      <dgm:t>
        <a:bodyPr/>
        <a:lstStyle/>
        <a:p>
          <a:endParaRPr lang="de-DE"/>
        </a:p>
      </dgm:t>
    </dgm:pt>
    <dgm:pt modelId="{AF79FB37-0293-4F50-91CC-4063745D86E2}" type="sibTrans" cxnId="{FB1B9AEF-02FE-354D-805A-AABDD87AFDE8}">
      <dgm:prSet/>
      <dgm:spPr/>
      <dgm:t>
        <a:bodyPr/>
        <a:lstStyle/>
        <a:p>
          <a:endParaRPr lang="de-DE"/>
        </a:p>
      </dgm:t>
    </dgm:pt>
    <dgm:pt modelId="{80BB99F0-3AE4-448D-B5A8-79122CB54E4F}">
      <dgm:prSet custT="1"/>
      <dgm:spPr>
        <a:gradFill flip="none" rotWithShape="1">
          <a:gsLst>
            <a:gs pos="0">
              <a:srgbClr val="79B635">
                <a:shade val="30000"/>
                <a:satMod val="115000"/>
              </a:srgbClr>
            </a:gs>
            <a:gs pos="50000">
              <a:srgbClr val="79B635">
                <a:shade val="67500"/>
                <a:satMod val="115000"/>
              </a:srgbClr>
            </a:gs>
            <a:gs pos="100000">
              <a:srgbClr val="79B635">
                <a:shade val="100000"/>
                <a:satMod val="115000"/>
              </a:srgbClr>
            </a:gs>
          </a:gsLst>
          <a:lin ang="13500000" scaled="1"/>
          <a:tileRect/>
        </a:gradFill>
      </dgm:spPr>
      <dgm:t>
        <a:bodyPr/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noProof="0"/>
            <a:t>Long Covid Studies</a:t>
          </a:r>
          <a:endParaRPr lang="de-DE" sz="1600"/>
        </a:p>
      </dgm:t>
    </dgm:pt>
    <dgm:pt modelId="{392A6E39-613A-449E-AAFB-163B0C18476D}" type="parTrans" cxnId="{A43D5855-D200-EA4B-ADCB-745DAFB0FD92}">
      <dgm:prSet/>
      <dgm:spPr/>
      <dgm:t>
        <a:bodyPr/>
        <a:lstStyle/>
        <a:p>
          <a:endParaRPr lang="de-DE"/>
        </a:p>
      </dgm:t>
    </dgm:pt>
    <dgm:pt modelId="{EBF149E6-627F-4A73-A202-E41C66B0836D}" type="sibTrans" cxnId="{A43D5855-D200-EA4B-ADCB-745DAFB0FD92}">
      <dgm:prSet/>
      <dgm:spPr/>
      <dgm:t>
        <a:bodyPr/>
        <a:lstStyle/>
        <a:p>
          <a:endParaRPr lang="de-DE"/>
        </a:p>
      </dgm:t>
    </dgm:pt>
    <dgm:pt modelId="{BDE55FDB-BAA7-466B-B784-DCF05DAA0E2C}">
      <dgm:prSet custT="1"/>
      <dgm:spPr>
        <a:gradFill flip="none" rotWithShape="1">
          <a:gsLst>
            <a:gs pos="0">
              <a:srgbClr val="79B635">
                <a:shade val="30000"/>
                <a:satMod val="115000"/>
              </a:srgbClr>
            </a:gs>
            <a:gs pos="50000">
              <a:srgbClr val="79B635">
                <a:shade val="67500"/>
                <a:satMod val="115000"/>
              </a:srgbClr>
            </a:gs>
            <a:gs pos="100000">
              <a:srgbClr val="79B635">
                <a:shade val="100000"/>
                <a:satMod val="115000"/>
              </a:srgbClr>
            </a:gs>
          </a:gsLst>
          <a:lin ang="13500000" scaled="1"/>
          <a:tileRect/>
        </a:gradFill>
      </dgm:spPr>
      <dgm:t>
        <a:bodyPr/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de-DE" sz="1600"/>
            <a:t>Official Long Covid Information</a:t>
          </a:r>
        </a:p>
      </dgm:t>
    </dgm:pt>
    <dgm:pt modelId="{EBA8CC94-9CDE-491A-97D9-1E1F372F7FD9}" type="parTrans" cxnId="{0AB3FA22-BDDC-9449-ADCE-734B3C9AC4DE}">
      <dgm:prSet/>
      <dgm:spPr/>
      <dgm:t>
        <a:bodyPr/>
        <a:lstStyle/>
        <a:p>
          <a:endParaRPr lang="de-DE"/>
        </a:p>
      </dgm:t>
    </dgm:pt>
    <dgm:pt modelId="{7B18075E-2A61-4CB0-AAEB-D49D1482FFF7}" type="sibTrans" cxnId="{0AB3FA22-BDDC-9449-ADCE-734B3C9AC4DE}">
      <dgm:prSet/>
      <dgm:spPr/>
      <dgm:t>
        <a:bodyPr/>
        <a:lstStyle/>
        <a:p>
          <a:endParaRPr lang="de-DE"/>
        </a:p>
      </dgm:t>
    </dgm:pt>
    <dgm:pt modelId="{01E2DFC3-D5C2-42D1-BA6F-18EC4F8D0AB0}" type="pres">
      <dgm:prSet presAssocID="{F4DD6358-BC75-4153-910D-A19A8C23D572}" presName="Name0" presStyleCnt="0">
        <dgm:presLayoutVars>
          <dgm:dir/>
          <dgm:resizeHandles val="exact"/>
        </dgm:presLayoutVars>
      </dgm:prSet>
      <dgm:spPr/>
    </dgm:pt>
    <dgm:pt modelId="{ED31FDFC-F11B-4233-922B-762B7EDB71B4}" type="pres">
      <dgm:prSet presAssocID="{E9002C57-9C9A-403E-B63D-4EF03019885B}" presName="node" presStyleLbl="node1" presStyleIdx="0" presStyleCnt="1" custScaleX="80671" custLinFactNeighborX="-49" custLinFactNeighborY="-177">
        <dgm:presLayoutVars>
          <dgm:bulletEnabled val="1"/>
        </dgm:presLayoutVars>
      </dgm:prSet>
      <dgm:spPr/>
    </dgm:pt>
  </dgm:ptLst>
  <dgm:cxnLst>
    <dgm:cxn modelId="{F95CE10A-6E49-4AC6-B6B1-80B816A391BE}" srcId="{F4DD6358-BC75-4153-910D-A19A8C23D572}" destId="{E9002C57-9C9A-403E-B63D-4EF03019885B}" srcOrd="0" destOrd="0" parTransId="{D3395E50-EA1B-4519-9CCE-76C4FFC24238}" sibTransId="{B481ACE4-64C5-46A2-B194-5B8549D9E7E9}"/>
    <dgm:cxn modelId="{0AB3FA22-BDDC-9449-ADCE-734B3C9AC4DE}" srcId="{975E7BCE-BBC0-492F-92AF-48FB042279CE}" destId="{BDE55FDB-BAA7-466B-B784-DCF05DAA0E2C}" srcOrd="2" destOrd="0" parTransId="{EBA8CC94-9CDE-491A-97D9-1E1F372F7FD9}" sibTransId="{7B18075E-2A61-4CB0-AAEB-D49D1482FFF7}"/>
    <dgm:cxn modelId="{33E3442F-50B2-1B4D-BE11-34DAEBEA6F23}" type="presOf" srcId="{B84158DE-68E0-42CF-9927-B1C48229F752}" destId="{ED31FDFC-F11B-4233-922B-762B7EDB71B4}" srcOrd="0" destOrd="2" presId="urn:microsoft.com/office/officeart/2005/8/layout/hList6"/>
    <dgm:cxn modelId="{9A60CE68-9D10-4617-82E4-76378D131487}" type="presOf" srcId="{E9002C57-9C9A-403E-B63D-4EF03019885B}" destId="{ED31FDFC-F11B-4233-922B-762B7EDB71B4}" srcOrd="0" destOrd="0" presId="urn:microsoft.com/office/officeart/2005/8/layout/hList6"/>
    <dgm:cxn modelId="{A43D5855-D200-EA4B-ADCB-745DAFB0FD92}" srcId="{975E7BCE-BBC0-492F-92AF-48FB042279CE}" destId="{80BB99F0-3AE4-448D-B5A8-79122CB54E4F}" srcOrd="1" destOrd="0" parTransId="{392A6E39-613A-449E-AAFB-163B0C18476D}" sibTransId="{EBF149E6-627F-4A73-A202-E41C66B0836D}"/>
    <dgm:cxn modelId="{C0AA149E-66C0-AC4A-9226-D2B48D906769}" type="presOf" srcId="{BDE55FDB-BAA7-466B-B784-DCF05DAA0E2C}" destId="{ED31FDFC-F11B-4233-922B-762B7EDB71B4}" srcOrd="0" destOrd="4" presId="urn:microsoft.com/office/officeart/2005/8/layout/hList6"/>
    <dgm:cxn modelId="{1F8C65A8-9037-4C07-8F46-D8393BA43926}" srcId="{E9002C57-9C9A-403E-B63D-4EF03019885B}" destId="{5BAB67B2-7045-4587-AFD3-1DC1066D3060}" srcOrd="1" destOrd="0" parTransId="{5B425ACA-6AD1-46D6-936C-68D763511C65}" sibTransId="{C803A927-B4E9-4415-B399-D37750DBE3E5}"/>
    <dgm:cxn modelId="{F33A59BB-923E-7847-82DC-0FD2AC821162}" srcId="{E9002C57-9C9A-403E-B63D-4EF03019885B}" destId="{975E7BCE-BBC0-492F-92AF-48FB042279CE}" srcOrd="0" destOrd="0" parTransId="{B4E25CB0-0659-42AD-86C6-601D42A90C62}" sibTransId="{F6961F57-C9DF-4790-8857-8816F59ED817}"/>
    <dgm:cxn modelId="{487A19C8-FE92-7C4C-B014-3B09CBB0A607}" type="presOf" srcId="{975E7BCE-BBC0-492F-92AF-48FB042279CE}" destId="{ED31FDFC-F11B-4233-922B-762B7EDB71B4}" srcOrd="0" destOrd="1" presId="urn:microsoft.com/office/officeart/2005/8/layout/hList6"/>
    <dgm:cxn modelId="{4B9A7DE2-A972-4540-8150-23BE5C7C6CA8}" type="presOf" srcId="{80BB99F0-3AE4-448D-B5A8-79122CB54E4F}" destId="{ED31FDFC-F11B-4233-922B-762B7EDB71B4}" srcOrd="0" destOrd="3" presId="urn:microsoft.com/office/officeart/2005/8/layout/hList6"/>
    <dgm:cxn modelId="{62C911E8-0ABB-4B72-8259-A32D013D475A}" type="presOf" srcId="{F4DD6358-BC75-4153-910D-A19A8C23D572}" destId="{01E2DFC3-D5C2-42D1-BA6F-18EC4F8D0AB0}" srcOrd="0" destOrd="0" presId="urn:microsoft.com/office/officeart/2005/8/layout/hList6"/>
    <dgm:cxn modelId="{FB1B9AEF-02FE-354D-805A-AABDD87AFDE8}" srcId="{975E7BCE-BBC0-492F-92AF-48FB042279CE}" destId="{B84158DE-68E0-42CF-9927-B1C48229F752}" srcOrd="0" destOrd="0" parTransId="{20728736-CEE1-4D1A-94F0-68FF92FBD8E5}" sibTransId="{AF79FB37-0293-4F50-91CC-4063745D86E2}"/>
    <dgm:cxn modelId="{C4ABD5F7-E2ED-44F3-8755-83DDB5586662}" type="presOf" srcId="{5BAB67B2-7045-4587-AFD3-1DC1066D3060}" destId="{ED31FDFC-F11B-4233-922B-762B7EDB71B4}" srcOrd="0" destOrd="5" presId="urn:microsoft.com/office/officeart/2005/8/layout/hList6"/>
    <dgm:cxn modelId="{DE702F00-8D31-4422-B6D8-5AC3CE3ACAF8}" type="presParOf" srcId="{01E2DFC3-D5C2-42D1-BA6F-18EC4F8D0AB0}" destId="{ED31FDFC-F11B-4233-922B-762B7EDB71B4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26FB72-C3AD-4EC5-9782-E99822B228CB}" type="doc">
      <dgm:prSet loTypeId="urn:microsoft.com/office/officeart/2005/8/layout/orgChart1" loCatId="hierarchy" qsTypeId="urn:microsoft.com/office/officeart/2005/8/quickstyle/simple2" qsCatId="simple" csTypeId="urn:microsoft.com/office/officeart/2005/8/colors/accent1_5" csCatId="accent1" phldr="1"/>
      <dgm:spPr/>
      <dgm:t>
        <a:bodyPr/>
        <a:lstStyle/>
        <a:p>
          <a:endParaRPr lang="de-DE"/>
        </a:p>
      </dgm:t>
    </dgm:pt>
    <dgm:pt modelId="{88802FFC-13C1-40F5-9BC7-A753CE0669E4}">
      <dgm:prSet phldrT="[Text]" custT="1"/>
      <dgm:spPr/>
      <dgm:t>
        <a:bodyPr/>
        <a:lstStyle/>
        <a:p>
          <a:r>
            <a:rPr lang="de-DE" sz="1600"/>
            <a:t>Literature</a:t>
          </a:r>
        </a:p>
      </dgm:t>
    </dgm:pt>
    <dgm:pt modelId="{8E1BED0E-86E9-468B-A149-6DD748B14719}" type="parTrans" cxnId="{A1F7DA6C-E24A-407B-8909-FFBC457CEDCF}">
      <dgm:prSet/>
      <dgm:spPr/>
      <dgm:t>
        <a:bodyPr/>
        <a:lstStyle/>
        <a:p>
          <a:endParaRPr lang="de-DE"/>
        </a:p>
      </dgm:t>
    </dgm:pt>
    <dgm:pt modelId="{6D8D2EE5-3287-4665-9251-110A93DB71C9}" type="sibTrans" cxnId="{A1F7DA6C-E24A-407B-8909-FFBC457CEDCF}">
      <dgm:prSet/>
      <dgm:spPr/>
      <dgm:t>
        <a:bodyPr/>
        <a:lstStyle/>
        <a:p>
          <a:endParaRPr lang="de-DE"/>
        </a:p>
      </dgm:t>
    </dgm:pt>
    <dgm:pt modelId="{A0D580CE-7452-4705-8160-28CF33539D34}">
      <dgm:prSet phldrT="[Text]" custT="1"/>
      <dgm:spPr/>
      <dgm:t>
        <a:bodyPr/>
        <a:lstStyle/>
        <a:p>
          <a:r>
            <a:rPr lang="de-DE" sz="1100"/>
            <a:t>Qualitative mHealth Reviews</a:t>
          </a:r>
        </a:p>
      </dgm:t>
    </dgm:pt>
    <dgm:pt modelId="{CF26DF10-5848-4596-BC3F-8F7631FABC56}" type="parTrans" cxnId="{F6812545-A99D-4704-9D23-61E20315655D}">
      <dgm:prSet/>
      <dgm:spPr/>
      <dgm:t>
        <a:bodyPr/>
        <a:lstStyle/>
        <a:p>
          <a:endParaRPr lang="de-DE"/>
        </a:p>
      </dgm:t>
    </dgm:pt>
    <dgm:pt modelId="{B2D8DC95-4435-4AB2-88F6-E4F50C2C380C}" type="sibTrans" cxnId="{F6812545-A99D-4704-9D23-61E20315655D}">
      <dgm:prSet/>
      <dgm:spPr/>
      <dgm:t>
        <a:bodyPr/>
        <a:lstStyle/>
        <a:p>
          <a:endParaRPr lang="de-DE"/>
        </a:p>
      </dgm:t>
    </dgm:pt>
    <dgm:pt modelId="{BAF920F0-77EC-465E-8745-06292094B407}">
      <dgm:prSet custT="1"/>
      <dgm:spPr/>
      <dgm:t>
        <a:bodyPr/>
        <a:lstStyle/>
        <a:p>
          <a:r>
            <a:rPr lang="de-DE" sz="1100"/>
            <a:t>Quantitative Long Covid Symptom studies</a:t>
          </a:r>
        </a:p>
      </dgm:t>
    </dgm:pt>
    <dgm:pt modelId="{06B1A0A3-4DFE-45DA-AB3A-6F66CEEAF249}" type="parTrans" cxnId="{913FAE0C-584D-4A1E-98B6-BEBEA843496D}">
      <dgm:prSet/>
      <dgm:spPr/>
      <dgm:t>
        <a:bodyPr/>
        <a:lstStyle/>
        <a:p>
          <a:endParaRPr lang="de-DE"/>
        </a:p>
      </dgm:t>
    </dgm:pt>
    <dgm:pt modelId="{58C63D68-F41C-4F0B-A077-955B95A8C171}" type="sibTrans" cxnId="{913FAE0C-584D-4A1E-98B6-BEBEA843496D}">
      <dgm:prSet/>
      <dgm:spPr/>
      <dgm:t>
        <a:bodyPr/>
        <a:lstStyle/>
        <a:p>
          <a:endParaRPr lang="de-DE"/>
        </a:p>
      </dgm:t>
    </dgm:pt>
    <dgm:pt modelId="{574A8A28-B3BF-4989-9705-3D3131DECFBE}">
      <dgm:prSet custT="1"/>
      <dgm:spPr/>
      <dgm:t>
        <a:bodyPr/>
        <a:lstStyle/>
        <a:p>
          <a:r>
            <a:rPr lang="de-DE" sz="1100"/>
            <a:t>Long Covid case studies</a:t>
          </a:r>
        </a:p>
      </dgm:t>
    </dgm:pt>
    <dgm:pt modelId="{A804F4C4-97B2-42D3-9543-BA5C4E6228AA}" type="parTrans" cxnId="{19178612-5629-4371-88AA-8665C94BA848}">
      <dgm:prSet/>
      <dgm:spPr>
        <a:noFill/>
      </dgm:spPr>
      <dgm:t>
        <a:bodyPr/>
        <a:lstStyle/>
        <a:p>
          <a:endParaRPr lang="de-DE"/>
        </a:p>
      </dgm:t>
    </dgm:pt>
    <dgm:pt modelId="{5DA25CEF-4A1D-4EC8-A706-B543664C702F}" type="sibTrans" cxnId="{19178612-5629-4371-88AA-8665C94BA848}">
      <dgm:prSet/>
      <dgm:spPr/>
      <dgm:t>
        <a:bodyPr/>
        <a:lstStyle/>
        <a:p>
          <a:endParaRPr lang="de-DE"/>
        </a:p>
      </dgm:t>
    </dgm:pt>
    <dgm:pt modelId="{B24E77DC-A8FA-43F5-8486-2DB19AF6C594}">
      <dgm:prSet phldrT="[Text]" custT="1"/>
      <dgm:spPr/>
      <dgm:t>
        <a:bodyPr/>
        <a:lstStyle/>
        <a:p>
          <a:r>
            <a:rPr lang="de-DE" sz="1100"/>
            <a:t>Long Covid Guidelines</a:t>
          </a:r>
        </a:p>
      </dgm:t>
    </dgm:pt>
    <dgm:pt modelId="{D48D0CC8-892A-4434-9764-3BBDC510F91A}" type="sibTrans" cxnId="{7F405BB0-3143-4C71-A9D4-23B17AE52CF7}">
      <dgm:prSet/>
      <dgm:spPr/>
      <dgm:t>
        <a:bodyPr/>
        <a:lstStyle/>
        <a:p>
          <a:endParaRPr lang="de-DE"/>
        </a:p>
      </dgm:t>
    </dgm:pt>
    <dgm:pt modelId="{2DC440D6-C286-4857-8797-4568DE942912}" type="parTrans" cxnId="{7F405BB0-3143-4C71-A9D4-23B17AE52CF7}">
      <dgm:prSet/>
      <dgm:spPr/>
      <dgm:t>
        <a:bodyPr/>
        <a:lstStyle/>
        <a:p>
          <a:endParaRPr lang="de-DE"/>
        </a:p>
      </dgm:t>
    </dgm:pt>
    <dgm:pt modelId="{829B7AE0-6684-4648-8A2D-0DF404E0A44C}">
      <dgm:prSet custT="1"/>
      <dgm:spPr/>
      <dgm:t>
        <a:bodyPr/>
        <a:lstStyle/>
        <a:p>
          <a:r>
            <a:rPr lang="de-DE" sz="1100"/>
            <a:t>Long Covid Research </a:t>
          </a:r>
        </a:p>
      </dgm:t>
    </dgm:pt>
    <dgm:pt modelId="{E9BDD83F-A626-4113-9261-6CA59B61AA24}" type="parTrans" cxnId="{91B81431-D246-4FD0-824F-4A61F34732F8}">
      <dgm:prSet/>
      <dgm:spPr/>
      <dgm:t>
        <a:bodyPr/>
        <a:lstStyle/>
        <a:p>
          <a:endParaRPr lang="de-DE"/>
        </a:p>
      </dgm:t>
    </dgm:pt>
    <dgm:pt modelId="{30A2DC16-EFAC-44E2-BFD1-4E58700A186E}" type="sibTrans" cxnId="{91B81431-D246-4FD0-824F-4A61F34732F8}">
      <dgm:prSet/>
      <dgm:spPr/>
      <dgm:t>
        <a:bodyPr/>
        <a:lstStyle/>
        <a:p>
          <a:endParaRPr lang="de-DE"/>
        </a:p>
      </dgm:t>
    </dgm:pt>
    <dgm:pt modelId="{D5CA541C-A55E-4102-A8F7-41346E1E1EC1}">
      <dgm:prSet custT="1"/>
      <dgm:spPr/>
      <dgm:t>
        <a:bodyPr/>
        <a:lstStyle/>
        <a:p>
          <a:r>
            <a:rPr lang="de-DE" sz="1050"/>
            <a:t>Official Long Covid Information</a:t>
          </a:r>
        </a:p>
      </dgm:t>
    </dgm:pt>
    <dgm:pt modelId="{6A468027-34EC-46D6-BC17-7F34E1CEDF20}" type="parTrans" cxnId="{AE7F12AA-7B3F-4B8F-BDA4-548C1D61000C}">
      <dgm:prSet/>
      <dgm:spPr/>
      <dgm:t>
        <a:bodyPr/>
        <a:lstStyle/>
        <a:p>
          <a:endParaRPr lang="de-DE"/>
        </a:p>
      </dgm:t>
    </dgm:pt>
    <dgm:pt modelId="{49B135C1-B935-4F71-8231-A0D4E4B784D9}" type="sibTrans" cxnId="{AE7F12AA-7B3F-4B8F-BDA4-548C1D61000C}">
      <dgm:prSet/>
      <dgm:spPr/>
      <dgm:t>
        <a:bodyPr/>
        <a:lstStyle/>
        <a:p>
          <a:endParaRPr lang="de-DE"/>
        </a:p>
      </dgm:t>
    </dgm:pt>
    <dgm:pt modelId="{D228C3F0-BDEF-4423-BC9E-194B15C3F318}">
      <dgm:prSet custT="1"/>
      <dgm:spPr/>
      <dgm:t>
        <a:bodyPr/>
        <a:lstStyle/>
        <a:p>
          <a:r>
            <a:rPr lang="de-DE" sz="1100"/>
            <a:t>Concept</a:t>
          </a:r>
          <a:endParaRPr lang="de-DE" sz="1200"/>
        </a:p>
      </dgm:t>
    </dgm:pt>
    <dgm:pt modelId="{089CF568-F687-4910-A1CC-32C357B8666F}" type="parTrans" cxnId="{17E4F93D-D588-44F5-946E-2681E4DB0DC3}">
      <dgm:prSet/>
      <dgm:spPr/>
      <dgm:t>
        <a:bodyPr/>
        <a:lstStyle/>
        <a:p>
          <a:endParaRPr lang="de-DE"/>
        </a:p>
      </dgm:t>
    </dgm:pt>
    <dgm:pt modelId="{5B843F30-FD83-4336-9F8B-B7B11EF63EA2}" type="sibTrans" cxnId="{17E4F93D-D588-44F5-946E-2681E4DB0DC3}">
      <dgm:prSet/>
      <dgm:spPr/>
      <dgm:t>
        <a:bodyPr/>
        <a:lstStyle/>
        <a:p>
          <a:endParaRPr lang="de-DE"/>
        </a:p>
      </dgm:t>
    </dgm:pt>
    <dgm:pt modelId="{0CD2F94B-718B-419E-A5E6-9F26CB5275C2}">
      <dgm:prSet custT="1"/>
      <dgm:spPr/>
      <dgm:t>
        <a:bodyPr/>
        <a:lstStyle/>
        <a:p>
          <a:r>
            <a:rPr lang="de-DE" sz="1100"/>
            <a:t>Methods</a:t>
          </a:r>
          <a:endParaRPr lang="de-DE" sz="1200"/>
        </a:p>
      </dgm:t>
    </dgm:pt>
    <dgm:pt modelId="{DEB91ACD-6869-44F6-9E49-170B4734B34D}" type="parTrans" cxnId="{9D3FB0C8-E1EB-4DD0-A476-4D33E9A842A6}">
      <dgm:prSet/>
      <dgm:spPr/>
      <dgm:t>
        <a:bodyPr/>
        <a:lstStyle/>
        <a:p>
          <a:endParaRPr lang="de-DE"/>
        </a:p>
      </dgm:t>
    </dgm:pt>
    <dgm:pt modelId="{1984699A-B099-4C84-862E-8DDD85D2C310}" type="sibTrans" cxnId="{9D3FB0C8-E1EB-4DD0-A476-4D33E9A842A6}">
      <dgm:prSet/>
      <dgm:spPr/>
      <dgm:t>
        <a:bodyPr/>
        <a:lstStyle/>
        <a:p>
          <a:endParaRPr lang="de-DE"/>
        </a:p>
      </dgm:t>
    </dgm:pt>
    <dgm:pt modelId="{BA29E9BE-F3BB-4E69-A315-A442A6B357D4}">
      <dgm:prSet custT="1"/>
      <dgm:spPr/>
      <dgm:t>
        <a:bodyPr/>
        <a:lstStyle/>
        <a:p>
          <a:r>
            <a:rPr lang="de-DE" sz="1100"/>
            <a:t>Results</a:t>
          </a:r>
          <a:endParaRPr lang="de-DE" sz="1400"/>
        </a:p>
      </dgm:t>
    </dgm:pt>
    <dgm:pt modelId="{CA5D13DE-7090-4BDA-9CDF-F3C6F9084910}" type="parTrans" cxnId="{A0C9E2D3-D0ED-431F-B3C6-A9A69D2D625A}">
      <dgm:prSet/>
      <dgm:spPr/>
      <dgm:t>
        <a:bodyPr/>
        <a:lstStyle/>
        <a:p>
          <a:endParaRPr lang="de-DE"/>
        </a:p>
      </dgm:t>
    </dgm:pt>
    <dgm:pt modelId="{284714E8-A764-4EE2-8770-1026D4EEFDBD}" type="sibTrans" cxnId="{A0C9E2D3-D0ED-431F-B3C6-A9A69D2D625A}">
      <dgm:prSet/>
      <dgm:spPr/>
      <dgm:t>
        <a:bodyPr/>
        <a:lstStyle/>
        <a:p>
          <a:endParaRPr lang="de-DE"/>
        </a:p>
      </dgm:t>
    </dgm:pt>
    <dgm:pt modelId="{4EA4995A-F87A-4C6E-87B7-20793395E838}">
      <dgm:prSet custT="1"/>
      <dgm:spPr/>
      <dgm:t>
        <a:bodyPr/>
        <a:lstStyle/>
        <a:p>
          <a:r>
            <a:rPr lang="de-DE" sz="1100"/>
            <a:t>Related Work</a:t>
          </a:r>
        </a:p>
      </dgm:t>
    </dgm:pt>
    <dgm:pt modelId="{80E1F14A-B435-419E-80EF-90A96BE1872C}" type="parTrans" cxnId="{579AC4F9-841F-49A4-859C-F9A15BDCEF41}">
      <dgm:prSet/>
      <dgm:spPr/>
      <dgm:t>
        <a:bodyPr/>
        <a:lstStyle/>
        <a:p>
          <a:endParaRPr lang="de-DE"/>
        </a:p>
      </dgm:t>
    </dgm:pt>
    <dgm:pt modelId="{907BC893-6891-4A33-B701-F2B1B1494BD4}" type="sibTrans" cxnId="{579AC4F9-841F-49A4-859C-F9A15BDCEF41}">
      <dgm:prSet/>
      <dgm:spPr/>
      <dgm:t>
        <a:bodyPr/>
        <a:lstStyle/>
        <a:p>
          <a:endParaRPr lang="de-DE"/>
        </a:p>
      </dgm:t>
    </dgm:pt>
    <dgm:pt modelId="{4EA8D8B6-17B9-4DD0-9209-3E611DDE1958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endParaRPr lang="de-DE" sz="2000">
            <a:ln/>
          </a:endParaRPr>
        </a:p>
      </dgm:t>
    </dgm:pt>
    <dgm:pt modelId="{369D24C6-58C3-459F-81A2-92193B74D2ED}" type="sibTrans" cxnId="{0E97248F-7143-4320-BBAB-A9DD96026E87}">
      <dgm:prSet/>
      <dgm:spPr/>
      <dgm:t>
        <a:bodyPr/>
        <a:lstStyle/>
        <a:p>
          <a:endParaRPr lang="de-DE"/>
        </a:p>
      </dgm:t>
    </dgm:pt>
    <dgm:pt modelId="{E96D695F-F6D4-4D0F-BB1A-98B0649D7BCE}" type="parTrans" cxnId="{0E97248F-7143-4320-BBAB-A9DD96026E87}">
      <dgm:prSet/>
      <dgm:spPr>
        <a:noFill/>
        <a:ln>
          <a:noFill/>
        </a:ln>
      </dgm:spPr>
      <dgm:t>
        <a:bodyPr/>
        <a:lstStyle/>
        <a:p>
          <a:endParaRPr lang="de-DE"/>
        </a:p>
      </dgm:t>
    </dgm:pt>
    <dgm:pt modelId="{A4635D72-B65E-47D2-BB7B-F11A0003AC33}" type="pres">
      <dgm:prSet presAssocID="{4026FB72-C3AD-4EC5-9782-E99822B228C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F961514-CBEF-4829-9BA0-142E36F01615}" type="pres">
      <dgm:prSet presAssocID="{88802FFC-13C1-40F5-9BC7-A753CE0669E4}" presName="hierRoot1" presStyleCnt="0">
        <dgm:presLayoutVars>
          <dgm:hierBranch val="init"/>
        </dgm:presLayoutVars>
      </dgm:prSet>
      <dgm:spPr/>
    </dgm:pt>
    <dgm:pt modelId="{0EEF654C-BAC2-475E-9AEB-D65E832A4291}" type="pres">
      <dgm:prSet presAssocID="{88802FFC-13C1-40F5-9BC7-A753CE0669E4}" presName="rootComposite1" presStyleCnt="0"/>
      <dgm:spPr/>
    </dgm:pt>
    <dgm:pt modelId="{82575A8E-C32C-4B46-972D-3ED69396F061}" type="pres">
      <dgm:prSet presAssocID="{88802FFC-13C1-40F5-9BC7-A753CE0669E4}" presName="rootText1" presStyleLbl="node0" presStyleIdx="0" presStyleCnt="1" custScaleX="114448" custLinFactNeighborX="10586" custLinFactNeighborY="-131">
        <dgm:presLayoutVars>
          <dgm:chPref val="3"/>
        </dgm:presLayoutVars>
      </dgm:prSet>
      <dgm:spPr/>
    </dgm:pt>
    <dgm:pt modelId="{EB0BDAAB-11D6-414A-A1E3-929DC008A374}" type="pres">
      <dgm:prSet presAssocID="{88802FFC-13C1-40F5-9BC7-A753CE0669E4}" presName="rootConnector1" presStyleLbl="node1" presStyleIdx="0" presStyleCnt="0"/>
      <dgm:spPr/>
    </dgm:pt>
    <dgm:pt modelId="{857D1C06-A4FA-4B10-B69F-EAE41A3B979C}" type="pres">
      <dgm:prSet presAssocID="{88802FFC-13C1-40F5-9BC7-A753CE0669E4}" presName="hierChild2" presStyleCnt="0"/>
      <dgm:spPr/>
    </dgm:pt>
    <dgm:pt modelId="{8664AFB7-5E84-4CB8-84A2-B5C027E96643}" type="pres">
      <dgm:prSet presAssocID="{CF26DF10-5848-4596-BC3F-8F7631FABC56}" presName="Name37" presStyleLbl="parChTrans1D2" presStyleIdx="0" presStyleCnt="3"/>
      <dgm:spPr/>
    </dgm:pt>
    <dgm:pt modelId="{473286BA-75B5-4FB1-88E9-FAB63C13842D}" type="pres">
      <dgm:prSet presAssocID="{A0D580CE-7452-4705-8160-28CF33539D34}" presName="hierRoot2" presStyleCnt="0">
        <dgm:presLayoutVars>
          <dgm:hierBranch val="l"/>
        </dgm:presLayoutVars>
      </dgm:prSet>
      <dgm:spPr/>
    </dgm:pt>
    <dgm:pt modelId="{2322567B-9AB4-4A03-8F83-BFC481CFD352}" type="pres">
      <dgm:prSet presAssocID="{A0D580CE-7452-4705-8160-28CF33539D34}" presName="rootComposite" presStyleCnt="0"/>
      <dgm:spPr/>
    </dgm:pt>
    <dgm:pt modelId="{96DB767A-A88D-46D0-99B1-761D10169513}" type="pres">
      <dgm:prSet presAssocID="{A0D580CE-7452-4705-8160-28CF33539D34}" presName="rootText" presStyleLbl="node2" presStyleIdx="0" presStyleCnt="3" custScaleX="127130" custScaleY="134330" custLinFactNeighborX="4133" custLinFactNeighborY="-864">
        <dgm:presLayoutVars>
          <dgm:chPref val="3"/>
        </dgm:presLayoutVars>
      </dgm:prSet>
      <dgm:spPr/>
    </dgm:pt>
    <dgm:pt modelId="{8D774A88-AB5D-4DE9-84E5-E964C50CC753}" type="pres">
      <dgm:prSet presAssocID="{A0D580CE-7452-4705-8160-28CF33539D34}" presName="rootConnector" presStyleLbl="node2" presStyleIdx="0" presStyleCnt="3"/>
      <dgm:spPr/>
    </dgm:pt>
    <dgm:pt modelId="{27F7DB54-F3B1-4665-8DD6-29B3E3E90A7E}" type="pres">
      <dgm:prSet presAssocID="{A0D580CE-7452-4705-8160-28CF33539D34}" presName="hierChild4" presStyleCnt="0"/>
      <dgm:spPr/>
    </dgm:pt>
    <dgm:pt modelId="{BED35880-402C-4BC5-AAFC-F757861A5DFA}" type="pres">
      <dgm:prSet presAssocID="{089CF568-F687-4910-A1CC-32C357B8666F}" presName="Name50" presStyleLbl="parChTrans1D3" presStyleIdx="0" presStyleCnt="7"/>
      <dgm:spPr/>
    </dgm:pt>
    <dgm:pt modelId="{950E7683-9D67-4468-9F66-627035C608CE}" type="pres">
      <dgm:prSet presAssocID="{D228C3F0-BDEF-4423-BC9E-194B15C3F318}" presName="hierRoot2" presStyleCnt="0">
        <dgm:presLayoutVars>
          <dgm:hierBranch val="init"/>
        </dgm:presLayoutVars>
      </dgm:prSet>
      <dgm:spPr/>
    </dgm:pt>
    <dgm:pt modelId="{5C987314-3758-478F-94C5-28C2D11EDDEB}" type="pres">
      <dgm:prSet presAssocID="{D228C3F0-BDEF-4423-BC9E-194B15C3F318}" presName="rootComposite" presStyleCnt="0"/>
      <dgm:spPr/>
    </dgm:pt>
    <dgm:pt modelId="{EAEA3A86-00A7-4527-80EB-5FAB9CA00ACE}" type="pres">
      <dgm:prSet presAssocID="{D228C3F0-BDEF-4423-BC9E-194B15C3F318}" presName="rootText" presStyleLbl="node3" presStyleIdx="0" presStyleCnt="7" custScaleX="69835" custScaleY="55098" custLinFactNeighborX="-6524" custLinFactNeighborY="-21000">
        <dgm:presLayoutVars>
          <dgm:chPref val="3"/>
        </dgm:presLayoutVars>
      </dgm:prSet>
      <dgm:spPr/>
    </dgm:pt>
    <dgm:pt modelId="{4D25D8E8-8A03-4B23-9560-79F21C846562}" type="pres">
      <dgm:prSet presAssocID="{D228C3F0-BDEF-4423-BC9E-194B15C3F318}" presName="rootConnector" presStyleLbl="node3" presStyleIdx="0" presStyleCnt="7"/>
      <dgm:spPr/>
    </dgm:pt>
    <dgm:pt modelId="{440D8E2A-9543-44C0-829E-E2D96069DA74}" type="pres">
      <dgm:prSet presAssocID="{D228C3F0-BDEF-4423-BC9E-194B15C3F318}" presName="hierChild4" presStyleCnt="0"/>
      <dgm:spPr/>
    </dgm:pt>
    <dgm:pt modelId="{C002BF2A-E931-4F02-8E72-D05A8326634A}" type="pres">
      <dgm:prSet presAssocID="{D228C3F0-BDEF-4423-BC9E-194B15C3F318}" presName="hierChild5" presStyleCnt="0"/>
      <dgm:spPr/>
    </dgm:pt>
    <dgm:pt modelId="{DE154E97-D388-4F1F-9104-7C24022D00D4}" type="pres">
      <dgm:prSet presAssocID="{DEB91ACD-6869-44F6-9E49-170B4734B34D}" presName="Name50" presStyleLbl="parChTrans1D3" presStyleIdx="1" presStyleCnt="7"/>
      <dgm:spPr/>
    </dgm:pt>
    <dgm:pt modelId="{18705395-E7D6-490C-92F4-7B1655614BA3}" type="pres">
      <dgm:prSet presAssocID="{0CD2F94B-718B-419E-A5E6-9F26CB5275C2}" presName="hierRoot2" presStyleCnt="0">
        <dgm:presLayoutVars>
          <dgm:hierBranch val="init"/>
        </dgm:presLayoutVars>
      </dgm:prSet>
      <dgm:spPr/>
    </dgm:pt>
    <dgm:pt modelId="{21A0C6E4-4027-4294-9847-2F11B20DC50C}" type="pres">
      <dgm:prSet presAssocID="{0CD2F94B-718B-419E-A5E6-9F26CB5275C2}" presName="rootComposite" presStyleCnt="0"/>
      <dgm:spPr/>
    </dgm:pt>
    <dgm:pt modelId="{D219A0A5-6B90-444D-B833-3AEC4A9B39D0}" type="pres">
      <dgm:prSet presAssocID="{0CD2F94B-718B-419E-A5E6-9F26CB5275C2}" presName="rootText" presStyleLbl="node3" presStyleIdx="1" presStyleCnt="7" custScaleX="79194" custScaleY="49396" custLinFactNeighborX="-6992" custLinFactNeighborY="-42856">
        <dgm:presLayoutVars>
          <dgm:chPref val="3"/>
        </dgm:presLayoutVars>
      </dgm:prSet>
      <dgm:spPr/>
    </dgm:pt>
    <dgm:pt modelId="{041D30CA-A24A-4AEC-A8A8-6781D7B28547}" type="pres">
      <dgm:prSet presAssocID="{0CD2F94B-718B-419E-A5E6-9F26CB5275C2}" presName="rootConnector" presStyleLbl="node3" presStyleIdx="1" presStyleCnt="7"/>
      <dgm:spPr/>
    </dgm:pt>
    <dgm:pt modelId="{39B1868D-A522-4BC7-85BB-E982DD432C58}" type="pres">
      <dgm:prSet presAssocID="{0CD2F94B-718B-419E-A5E6-9F26CB5275C2}" presName="hierChild4" presStyleCnt="0"/>
      <dgm:spPr/>
    </dgm:pt>
    <dgm:pt modelId="{7BF8FCE9-0BCD-47F7-B6B9-B46372249C80}" type="pres">
      <dgm:prSet presAssocID="{0CD2F94B-718B-419E-A5E6-9F26CB5275C2}" presName="hierChild5" presStyleCnt="0"/>
      <dgm:spPr/>
    </dgm:pt>
    <dgm:pt modelId="{4E6A18FE-B7E9-4316-9711-E948C14C9AAA}" type="pres">
      <dgm:prSet presAssocID="{CA5D13DE-7090-4BDA-9CDF-F3C6F9084910}" presName="Name50" presStyleLbl="parChTrans1D3" presStyleIdx="2" presStyleCnt="7"/>
      <dgm:spPr/>
    </dgm:pt>
    <dgm:pt modelId="{6A7756A5-C9F0-4EF8-9EDE-6B5B2A7F95F0}" type="pres">
      <dgm:prSet presAssocID="{BA29E9BE-F3BB-4E69-A315-A442A6B357D4}" presName="hierRoot2" presStyleCnt="0">
        <dgm:presLayoutVars>
          <dgm:hierBranch val="init"/>
        </dgm:presLayoutVars>
      </dgm:prSet>
      <dgm:spPr/>
    </dgm:pt>
    <dgm:pt modelId="{24559E89-47B3-41D6-986E-202C42B39F28}" type="pres">
      <dgm:prSet presAssocID="{BA29E9BE-F3BB-4E69-A315-A442A6B357D4}" presName="rootComposite" presStyleCnt="0"/>
      <dgm:spPr/>
    </dgm:pt>
    <dgm:pt modelId="{E925230A-F5DD-4EA8-8091-B0C8470F6FA3}" type="pres">
      <dgm:prSet presAssocID="{BA29E9BE-F3BB-4E69-A315-A442A6B357D4}" presName="rootText" presStyleLbl="node3" presStyleIdx="2" presStyleCnt="7" custScaleX="79194" custScaleY="50488" custLinFactNeighborX="-7299" custLinFactNeighborY="-62414">
        <dgm:presLayoutVars>
          <dgm:chPref val="3"/>
        </dgm:presLayoutVars>
      </dgm:prSet>
      <dgm:spPr/>
    </dgm:pt>
    <dgm:pt modelId="{3B76916E-FEDF-4F47-9A7F-59091849D233}" type="pres">
      <dgm:prSet presAssocID="{BA29E9BE-F3BB-4E69-A315-A442A6B357D4}" presName="rootConnector" presStyleLbl="node3" presStyleIdx="2" presStyleCnt="7"/>
      <dgm:spPr/>
    </dgm:pt>
    <dgm:pt modelId="{DEFF02B7-1E77-42DC-9A4D-F937219FB940}" type="pres">
      <dgm:prSet presAssocID="{BA29E9BE-F3BB-4E69-A315-A442A6B357D4}" presName="hierChild4" presStyleCnt="0"/>
      <dgm:spPr/>
    </dgm:pt>
    <dgm:pt modelId="{57E722C3-4C11-415D-8658-53676AF21852}" type="pres">
      <dgm:prSet presAssocID="{BA29E9BE-F3BB-4E69-A315-A442A6B357D4}" presName="hierChild5" presStyleCnt="0"/>
      <dgm:spPr/>
    </dgm:pt>
    <dgm:pt modelId="{8EA02368-7D7C-4042-ADBA-A399AEBF58D4}" type="pres">
      <dgm:prSet presAssocID="{80E1F14A-B435-419E-80EF-90A96BE1872C}" presName="Name50" presStyleLbl="parChTrans1D3" presStyleIdx="3" presStyleCnt="7"/>
      <dgm:spPr/>
    </dgm:pt>
    <dgm:pt modelId="{863268FB-894C-4079-980F-EB2E573B337D}" type="pres">
      <dgm:prSet presAssocID="{4EA4995A-F87A-4C6E-87B7-20793395E838}" presName="hierRoot2" presStyleCnt="0">
        <dgm:presLayoutVars>
          <dgm:hierBranch val="init"/>
        </dgm:presLayoutVars>
      </dgm:prSet>
      <dgm:spPr/>
    </dgm:pt>
    <dgm:pt modelId="{4A4E41D8-01A6-462F-8C6A-1459072027A0}" type="pres">
      <dgm:prSet presAssocID="{4EA4995A-F87A-4C6E-87B7-20793395E838}" presName="rootComposite" presStyleCnt="0"/>
      <dgm:spPr/>
    </dgm:pt>
    <dgm:pt modelId="{7F391DF8-EB9A-4341-B045-A96926A9967E}" type="pres">
      <dgm:prSet presAssocID="{4EA4995A-F87A-4C6E-87B7-20793395E838}" presName="rootText" presStyleLbl="node3" presStyleIdx="3" presStyleCnt="7" custScaleX="106045" custScaleY="52000" custLinFactNeighborX="-9617" custLinFactNeighborY="-81216">
        <dgm:presLayoutVars>
          <dgm:chPref val="3"/>
        </dgm:presLayoutVars>
      </dgm:prSet>
      <dgm:spPr/>
    </dgm:pt>
    <dgm:pt modelId="{78F13445-4576-4240-A7B3-7F8259E6D83A}" type="pres">
      <dgm:prSet presAssocID="{4EA4995A-F87A-4C6E-87B7-20793395E838}" presName="rootConnector" presStyleLbl="node3" presStyleIdx="3" presStyleCnt="7"/>
      <dgm:spPr/>
    </dgm:pt>
    <dgm:pt modelId="{A17FBD17-15AA-40F3-B6AA-0F6AFC8ACDCF}" type="pres">
      <dgm:prSet presAssocID="{4EA4995A-F87A-4C6E-87B7-20793395E838}" presName="hierChild4" presStyleCnt="0"/>
      <dgm:spPr/>
    </dgm:pt>
    <dgm:pt modelId="{E0CAEB04-7632-4D95-9979-CDC9C57ECDCC}" type="pres">
      <dgm:prSet presAssocID="{4EA4995A-F87A-4C6E-87B7-20793395E838}" presName="hierChild5" presStyleCnt="0"/>
      <dgm:spPr/>
    </dgm:pt>
    <dgm:pt modelId="{850DB829-E79C-4D3B-95C6-BB3C3D970EEF}" type="pres">
      <dgm:prSet presAssocID="{A0D580CE-7452-4705-8160-28CF33539D34}" presName="hierChild5" presStyleCnt="0"/>
      <dgm:spPr/>
    </dgm:pt>
    <dgm:pt modelId="{D94D0ACC-756C-40E9-98F0-1F0CEDF18816}" type="pres">
      <dgm:prSet presAssocID="{06B1A0A3-4DFE-45DA-AB3A-6F66CEEAF249}" presName="Name37" presStyleLbl="parChTrans1D2" presStyleIdx="1" presStyleCnt="3"/>
      <dgm:spPr/>
    </dgm:pt>
    <dgm:pt modelId="{0A1FBDEB-1408-4938-9E82-D2494326A3B9}" type="pres">
      <dgm:prSet presAssocID="{BAF920F0-77EC-465E-8745-06292094B407}" presName="hierRoot2" presStyleCnt="0">
        <dgm:presLayoutVars>
          <dgm:hierBranch val="init"/>
        </dgm:presLayoutVars>
      </dgm:prSet>
      <dgm:spPr/>
    </dgm:pt>
    <dgm:pt modelId="{FD481E03-99E9-4DB6-81D1-0846508CDF39}" type="pres">
      <dgm:prSet presAssocID="{BAF920F0-77EC-465E-8745-06292094B407}" presName="rootComposite" presStyleCnt="0"/>
      <dgm:spPr/>
    </dgm:pt>
    <dgm:pt modelId="{E0314D2B-D7F2-4B0E-B162-2AC69FCD0E63}" type="pres">
      <dgm:prSet presAssocID="{BAF920F0-77EC-465E-8745-06292094B407}" presName="rootText" presStyleLbl="node2" presStyleIdx="1" presStyleCnt="3" custScaleX="131534" custScaleY="135522" custLinFactNeighborX="12768">
        <dgm:presLayoutVars>
          <dgm:chPref val="3"/>
        </dgm:presLayoutVars>
      </dgm:prSet>
      <dgm:spPr/>
    </dgm:pt>
    <dgm:pt modelId="{986F9D63-A678-4618-8EC6-FB458DA68381}" type="pres">
      <dgm:prSet presAssocID="{BAF920F0-77EC-465E-8745-06292094B407}" presName="rootConnector" presStyleLbl="node2" presStyleIdx="1" presStyleCnt="3"/>
      <dgm:spPr/>
    </dgm:pt>
    <dgm:pt modelId="{26E02E2B-CEE3-4AE3-9A4E-3D0BB1F2B081}" type="pres">
      <dgm:prSet presAssocID="{BAF920F0-77EC-465E-8745-06292094B407}" presName="hierChild4" presStyleCnt="0"/>
      <dgm:spPr/>
    </dgm:pt>
    <dgm:pt modelId="{305F6841-F472-44DE-B366-006320DD4411}" type="pres">
      <dgm:prSet presAssocID="{2DC440D6-C286-4857-8797-4568DE942912}" presName="Name37" presStyleLbl="parChTrans1D3" presStyleIdx="4" presStyleCnt="7"/>
      <dgm:spPr/>
    </dgm:pt>
    <dgm:pt modelId="{B377C701-8EB5-42E1-BCB8-123DED964AFD}" type="pres">
      <dgm:prSet presAssocID="{B24E77DC-A8FA-43F5-8486-2DB19AF6C594}" presName="hierRoot2" presStyleCnt="0">
        <dgm:presLayoutVars>
          <dgm:hierBranch val="init"/>
        </dgm:presLayoutVars>
      </dgm:prSet>
      <dgm:spPr/>
    </dgm:pt>
    <dgm:pt modelId="{C1B2F822-2AF4-431C-8390-F6A46E912657}" type="pres">
      <dgm:prSet presAssocID="{B24E77DC-A8FA-43F5-8486-2DB19AF6C594}" presName="rootComposite" presStyleCnt="0"/>
      <dgm:spPr/>
    </dgm:pt>
    <dgm:pt modelId="{BAA01685-5C1D-4DE1-A47C-90847631124A}" type="pres">
      <dgm:prSet presAssocID="{B24E77DC-A8FA-43F5-8486-2DB19AF6C594}" presName="rootText" presStyleLbl="node3" presStyleIdx="4" presStyleCnt="7" custLinFactNeighborX="16517" custLinFactNeighborY="22303">
        <dgm:presLayoutVars>
          <dgm:chPref val="3"/>
        </dgm:presLayoutVars>
      </dgm:prSet>
      <dgm:spPr>
        <a:prstGeom prst="roundRect">
          <a:avLst/>
        </a:prstGeom>
      </dgm:spPr>
    </dgm:pt>
    <dgm:pt modelId="{AD71FB88-F55E-4995-8924-AD695A478E93}" type="pres">
      <dgm:prSet presAssocID="{B24E77DC-A8FA-43F5-8486-2DB19AF6C594}" presName="rootConnector" presStyleLbl="node3" presStyleIdx="4" presStyleCnt="7"/>
      <dgm:spPr/>
    </dgm:pt>
    <dgm:pt modelId="{7D19DF93-FB73-42BD-9B3B-15B87FDB0FB2}" type="pres">
      <dgm:prSet presAssocID="{B24E77DC-A8FA-43F5-8486-2DB19AF6C594}" presName="hierChild4" presStyleCnt="0"/>
      <dgm:spPr/>
    </dgm:pt>
    <dgm:pt modelId="{86E0153B-B4E7-4150-A369-191DA9F07534}" type="pres">
      <dgm:prSet presAssocID="{E96D695F-F6D4-4D0F-BB1A-98B0649D7BCE}" presName="Name37" presStyleLbl="parChTrans1D4" presStyleIdx="0" presStyleCnt="1"/>
      <dgm:spPr/>
    </dgm:pt>
    <dgm:pt modelId="{4CD1361A-09B9-40F7-ADDA-2AC11A519248}" type="pres">
      <dgm:prSet presAssocID="{4EA8D8B6-17B9-4DD0-9209-3E611DDE1958}" presName="hierRoot2" presStyleCnt="0">
        <dgm:presLayoutVars>
          <dgm:hierBranch val="init"/>
        </dgm:presLayoutVars>
      </dgm:prSet>
      <dgm:spPr/>
    </dgm:pt>
    <dgm:pt modelId="{B933DBEB-59E4-436A-8AD1-931C1E5CF839}" type="pres">
      <dgm:prSet presAssocID="{4EA8D8B6-17B9-4DD0-9209-3E611DDE1958}" presName="rootComposite" presStyleCnt="0"/>
      <dgm:spPr/>
    </dgm:pt>
    <dgm:pt modelId="{EC65C849-5991-498C-B439-BD759EF68B75}" type="pres">
      <dgm:prSet presAssocID="{4EA8D8B6-17B9-4DD0-9209-3E611DDE1958}" presName="rootText" presStyleLbl="node4" presStyleIdx="0" presStyleCnt="1" custLinFactNeighborX="-3218" custLinFactNeighborY="-559">
        <dgm:presLayoutVars>
          <dgm:chPref val="3"/>
        </dgm:presLayoutVars>
      </dgm:prSet>
      <dgm:spPr>
        <a:prstGeom prst="roundRect">
          <a:avLst/>
        </a:prstGeom>
      </dgm:spPr>
    </dgm:pt>
    <dgm:pt modelId="{FA3B7B4F-48BD-4033-B16F-818E7738CC1E}" type="pres">
      <dgm:prSet presAssocID="{4EA8D8B6-17B9-4DD0-9209-3E611DDE1958}" presName="rootConnector" presStyleLbl="node4" presStyleIdx="0" presStyleCnt="1"/>
      <dgm:spPr/>
    </dgm:pt>
    <dgm:pt modelId="{61567598-F891-4C4B-8187-FCF9100D1486}" type="pres">
      <dgm:prSet presAssocID="{4EA8D8B6-17B9-4DD0-9209-3E611DDE1958}" presName="hierChild4" presStyleCnt="0"/>
      <dgm:spPr/>
    </dgm:pt>
    <dgm:pt modelId="{73B146B5-242A-4AF1-A2AF-80CD2EBCEE41}" type="pres">
      <dgm:prSet presAssocID="{4EA8D8B6-17B9-4DD0-9209-3E611DDE1958}" presName="hierChild5" presStyleCnt="0"/>
      <dgm:spPr/>
    </dgm:pt>
    <dgm:pt modelId="{9583EDA8-887D-4496-A922-9623AF00BAC1}" type="pres">
      <dgm:prSet presAssocID="{B24E77DC-A8FA-43F5-8486-2DB19AF6C594}" presName="hierChild5" presStyleCnt="0"/>
      <dgm:spPr/>
    </dgm:pt>
    <dgm:pt modelId="{1A5BF089-9416-46B8-8ACB-58A3176E7901}" type="pres">
      <dgm:prSet presAssocID="{A804F4C4-97B2-42D3-9543-BA5C4E6228AA}" presName="Name37" presStyleLbl="parChTrans1D3" presStyleIdx="5" presStyleCnt="7"/>
      <dgm:spPr/>
    </dgm:pt>
    <dgm:pt modelId="{1FBFA5B3-F7FB-4A81-8D5A-E636D6278D21}" type="pres">
      <dgm:prSet presAssocID="{574A8A28-B3BF-4989-9705-3D3131DECFBE}" presName="hierRoot2" presStyleCnt="0">
        <dgm:presLayoutVars>
          <dgm:hierBranch val="init"/>
        </dgm:presLayoutVars>
      </dgm:prSet>
      <dgm:spPr/>
    </dgm:pt>
    <dgm:pt modelId="{B26F6320-8B79-427E-A109-A03F731B3C98}" type="pres">
      <dgm:prSet presAssocID="{574A8A28-B3BF-4989-9705-3D3131DECFBE}" presName="rootComposite" presStyleCnt="0"/>
      <dgm:spPr/>
    </dgm:pt>
    <dgm:pt modelId="{51072F81-1DE4-452F-9A62-FA973D966C81}" type="pres">
      <dgm:prSet presAssocID="{574A8A28-B3BF-4989-9705-3D3131DECFBE}" presName="rootText" presStyleLbl="node3" presStyleIdx="5" presStyleCnt="7" custLinFactY="52021" custLinFactNeighborX="-6863" custLinFactNeighborY="100000">
        <dgm:presLayoutVars>
          <dgm:chPref val="3"/>
        </dgm:presLayoutVars>
      </dgm:prSet>
      <dgm:spPr>
        <a:prstGeom prst="roundRect">
          <a:avLst/>
        </a:prstGeom>
      </dgm:spPr>
    </dgm:pt>
    <dgm:pt modelId="{7C52013D-58AA-4D53-88F8-634351CE073E}" type="pres">
      <dgm:prSet presAssocID="{574A8A28-B3BF-4989-9705-3D3131DECFBE}" presName="rootConnector" presStyleLbl="node3" presStyleIdx="5" presStyleCnt="7"/>
      <dgm:spPr/>
    </dgm:pt>
    <dgm:pt modelId="{21449F32-3A23-46AE-BD42-C6EED046B7B9}" type="pres">
      <dgm:prSet presAssocID="{574A8A28-B3BF-4989-9705-3D3131DECFBE}" presName="hierChild4" presStyleCnt="0"/>
      <dgm:spPr/>
    </dgm:pt>
    <dgm:pt modelId="{9735479D-5FE0-45A5-94D3-D7E575834200}" type="pres">
      <dgm:prSet presAssocID="{574A8A28-B3BF-4989-9705-3D3131DECFBE}" presName="hierChild5" presStyleCnt="0"/>
      <dgm:spPr/>
    </dgm:pt>
    <dgm:pt modelId="{7DBF3A12-36D1-456B-AC0A-E60D1A35FC9C}" type="pres">
      <dgm:prSet presAssocID="{BAF920F0-77EC-465E-8745-06292094B407}" presName="hierChild5" presStyleCnt="0"/>
      <dgm:spPr/>
    </dgm:pt>
    <dgm:pt modelId="{A0A7F283-1CD0-4DFD-95B4-D8501E944145}" type="pres">
      <dgm:prSet presAssocID="{E9BDD83F-A626-4113-9261-6CA59B61AA24}" presName="Name37" presStyleLbl="parChTrans1D2" presStyleIdx="2" presStyleCnt="3"/>
      <dgm:spPr/>
    </dgm:pt>
    <dgm:pt modelId="{D73CE2C1-4859-4AD0-95AF-F73706A59BF8}" type="pres">
      <dgm:prSet presAssocID="{829B7AE0-6684-4648-8A2D-0DF404E0A44C}" presName="hierRoot2" presStyleCnt="0">
        <dgm:presLayoutVars>
          <dgm:hierBranch/>
        </dgm:presLayoutVars>
      </dgm:prSet>
      <dgm:spPr/>
    </dgm:pt>
    <dgm:pt modelId="{F3C6AAEA-AC66-45D4-88FC-A8E97CDF7595}" type="pres">
      <dgm:prSet presAssocID="{829B7AE0-6684-4648-8A2D-0DF404E0A44C}" presName="rootComposite" presStyleCnt="0"/>
      <dgm:spPr/>
    </dgm:pt>
    <dgm:pt modelId="{AE1563E6-2423-48F1-84F8-CB1605A3585F}" type="pres">
      <dgm:prSet presAssocID="{829B7AE0-6684-4648-8A2D-0DF404E0A44C}" presName="rootText" presStyleLbl="node2" presStyleIdx="2" presStyleCnt="3" custScaleX="97728" custScaleY="93858" custLinFactNeighborX="-14406" custLinFactNeighborY="930">
        <dgm:presLayoutVars>
          <dgm:chPref val="3"/>
        </dgm:presLayoutVars>
      </dgm:prSet>
      <dgm:spPr/>
    </dgm:pt>
    <dgm:pt modelId="{BA4C3B96-4AEE-483B-A8F9-CF078A48E70B}" type="pres">
      <dgm:prSet presAssocID="{829B7AE0-6684-4648-8A2D-0DF404E0A44C}" presName="rootConnector" presStyleLbl="node2" presStyleIdx="2" presStyleCnt="3"/>
      <dgm:spPr/>
    </dgm:pt>
    <dgm:pt modelId="{DF3DC05E-158F-42FC-B208-FACC7AB5DAFC}" type="pres">
      <dgm:prSet presAssocID="{829B7AE0-6684-4648-8A2D-0DF404E0A44C}" presName="hierChild4" presStyleCnt="0"/>
      <dgm:spPr/>
    </dgm:pt>
    <dgm:pt modelId="{702EF7BD-6925-4D57-A7AA-327EFCD13662}" type="pres">
      <dgm:prSet presAssocID="{6A468027-34EC-46D6-BC17-7F34E1CEDF20}" presName="Name35" presStyleLbl="parChTrans1D3" presStyleIdx="6" presStyleCnt="7"/>
      <dgm:spPr/>
    </dgm:pt>
    <dgm:pt modelId="{9C508239-A529-4BD3-B025-C867CA192722}" type="pres">
      <dgm:prSet presAssocID="{D5CA541C-A55E-4102-A8F7-41346E1E1EC1}" presName="hierRoot2" presStyleCnt="0">
        <dgm:presLayoutVars>
          <dgm:hierBranch val="init"/>
        </dgm:presLayoutVars>
      </dgm:prSet>
      <dgm:spPr/>
    </dgm:pt>
    <dgm:pt modelId="{822058CC-2294-40A6-917D-77A2C775B8E1}" type="pres">
      <dgm:prSet presAssocID="{D5CA541C-A55E-4102-A8F7-41346E1E1EC1}" presName="rootComposite" presStyleCnt="0"/>
      <dgm:spPr/>
    </dgm:pt>
    <dgm:pt modelId="{35B582BB-2B5A-48B4-8537-044A06E0886A}" type="pres">
      <dgm:prSet presAssocID="{D5CA541C-A55E-4102-A8F7-41346E1E1EC1}" presName="rootText" presStyleLbl="node3" presStyleIdx="6" presStyleCnt="7" custScaleY="126296" custLinFactNeighborX="-14182" custLinFactNeighborY="25626">
        <dgm:presLayoutVars>
          <dgm:chPref val="3"/>
        </dgm:presLayoutVars>
      </dgm:prSet>
      <dgm:spPr/>
    </dgm:pt>
    <dgm:pt modelId="{ACB050E2-52BA-4791-B817-ED9C4F260635}" type="pres">
      <dgm:prSet presAssocID="{D5CA541C-A55E-4102-A8F7-41346E1E1EC1}" presName="rootConnector" presStyleLbl="node3" presStyleIdx="6" presStyleCnt="7"/>
      <dgm:spPr/>
    </dgm:pt>
    <dgm:pt modelId="{802E0304-692B-43A1-9FC7-C65C055F24A8}" type="pres">
      <dgm:prSet presAssocID="{D5CA541C-A55E-4102-A8F7-41346E1E1EC1}" presName="hierChild4" presStyleCnt="0"/>
      <dgm:spPr/>
    </dgm:pt>
    <dgm:pt modelId="{6AF3AF9D-2BE8-4892-AD0A-B416B6D6BFE0}" type="pres">
      <dgm:prSet presAssocID="{D5CA541C-A55E-4102-A8F7-41346E1E1EC1}" presName="hierChild5" presStyleCnt="0"/>
      <dgm:spPr/>
    </dgm:pt>
    <dgm:pt modelId="{6CD7B19E-2B30-467F-9329-E8636F985A4C}" type="pres">
      <dgm:prSet presAssocID="{829B7AE0-6684-4648-8A2D-0DF404E0A44C}" presName="hierChild5" presStyleCnt="0"/>
      <dgm:spPr/>
    </dgm:pt>
    <dgm:pt modelId="{135750F7-AA62-4BE0-9EAA-A666506290A5}" type="pres">
      <dgm:prSet presAssocID="{88802FFC-13C1-40F5-9BC7-A753CE0669E4}" presName="hierChild3" presStyleCnt="0"/>
      <dgm:spPr/>
    </dgm:pt>
  </dgm:ptLst>
  <dgm:cxnLst>
    <dgm:cxn modelId="{913FAE0C-584D-4A1E-98B6-BEBEA843496D}" srcId="{88802FFC-13C1-40F5-9BC7-A753CE0669E4}" destId="{BAF920F0-77EC-465E-8745-06292094B407}" srcOrd="1" destOrd="0" parTransId="{06B1A0A3-4DFE-45DA-AB3A-6F66CEEAF249}" sibTransId="{58C63D68-F41C-4F0B-A077-955B95A8C171}"/>
    <dgm:cxn modelId="{7EA7D30F-37A4-4775-9369-57D19372C93D}" type="presOf" srcId="{A0D580CE-7452-4705-8160-28CF33539D34}" destId="{8D774A88-AB5D-4DE9-84E5-E964C50CC753}" srcOrd="1" destOrd="0" presId="urn:microsoft.com/office/officeart/2005/8/layout/orgChart1"/>
    <dgm:cxn modelId="{19178612-5629-4371-88AA-8665C94BA848}" srcId="{BAF920F0-77EC-465E-8745-06292094B407}" destId="{574A8A28-B3BF-4989-9705-3D3131DECFBE}" srcOrd="1" destOrd="0" parTransId="{A804F4C4-97B2-42D3-9543-BA5C4E6228AA}" sibTransId="{5DA25CEF-4A1D-4EC8-A706-B543664C702F}"/>
    <dgm:cxn modelId="{6C9EBF15-8919-4FCD-ACEB-DC6473E253B7}" type="presOf" srcId="{4026FB72-C3AD-4EC5-9782-E99822B228CB}" destId="{A4635D72-B65E-47D2-BB7B-F11A0003AC33}" srcOrd="0" destOrd="0" presId="urn:microsoft.com/office/officeart/2005/8/layout/orgChart1"/>
    <dgm:cxn modelId="{0AAA461D-CF1E-4D20-A621-104BFDA66CD9}" type="presOf" srcId="{0CD2F94B-718B-419E-A5E6-9F26CB5275C2}" destId="{D219A0A5-6B90-444D-B833-3AEC4A9B39D0}" srcOrd="0" destOrd="0" presId="urn:microsoft.com/office/officeart/2005/8/layout/orgChart1"/>
    <dgm:cxn modelId="{E8DC5B25-4C57-4E9D-BAF3-52AD6BDCA5C9}" type="presOf" srcId="{80E1F14A-B435-419E-80EF-90A96BE1872C}" destId="{8EA02368-7D7C-4042-ADBA-A399AEBF58D4}" srcOrd="0" destOrd="0" presId="urn:microsoft.com/office/officeart/2005/8/layout/orgChart1"/>
    <dgm:cxn modelId="{E4ADA726-2D9B-4C05-B131-F99FD27055BF}" type="presOf" srcId="{A0D580CE-7452-4705-8160-28CF33539D34}" destId="{96DB767A-A88D-46D0-99B1-761D10169513}" srcOrd="0" destOrd="0" presId="urn:microsoft.com/office/officeart/2005/8/layout/orgChart1"/>
    <dgm:cxn modelId="{E993DE29-240A-45CA-996D-50CA2CC612E5}" type="presOf" srcId="{E9BDD83F-A626-4113-9261-6CA59B61AA24}" destId="{A0A7F283-1CD0-4DFD-95B4-D8501E944145}" srcOrd="0" destOrd="0" presId="urn:microsoft.com/office/officeart/2005/8/layout/orgChart1"/>
    <dgm:cxn modelId="{9A22362B-EDA8-417B-A8B8-1951B33457F4}" type="presOf" srcId="{B24E77DC-A8FA-43F5-8486-2DB19AF6C594}" destId="{BAA01685-5C1D-4DE1-A47C-90847631124A}" srcOrd="0" destOrd="0" presId="urn:microsoft.com/office/officeart/2005/8/layout/orgChart1"/>
    <dgm:cxn modelId="{4A1E852D-D0BB-47E9-A2BE-575B91647A83}" type="presOf" srcId="{88802FFC-13C1-40F5-9BC7-A753CE0669E4}" destId="{EB0BDAAB-11D6-414A-A1E3-929DC008A374}" srcOrd="1" destOrd="0" presId="urn:microsoft.com/office/officeart/2005/8/layout/orgChart1"/>
    <dgm:cxn modelId="{91B81431-D246-4FD0-824F-4A61F34732F8}" srcId="{88802FFC-13C1-40F5-9BC7-A753CE0669E4}" destId="{829B7AE0-6684-4648-8A2D-0DF404E0A44C}" srcOrd="2" destOrd="0" parTransId="{E9BDD83F-A626-4113-9261-6CA59B61AA24}" sibTransId="{30A2DC16-EFAC-44E2-BFD1-4E58700A186E}"/>
    <dgm:cxn modelId="{73462D31-A824-409A-BAF1-17E1FA762227}" type="presOf" srcId="{DEB91ACD-6869-44F6-9E49-170B4734B34D}" destId="{DE154E97-D388-4F1F-9104-7C24022D00D4}" srcOrd="0" destOrd="0" presId="urn:microsoft.com/office/officeart/2005/8/layout/orgChart1"/>
    <dgm:cxn modelId="{65778836-1A1D-445B-BD99-EE15E7CBAF43}" type="presOf" srcId="{574A8A28-B3BF-4989-9705-3D3131DECFBE}" destId="{7C52013D-58AA-4D53-88F8-634351CE073E}" srcOrd="1" destOrd="0" presId="urn:microsoft.com/office/officeart/2005/8/layout/orgChart1"/>
    <dgm:cxn modelId="{17E4F93D-D588-44F5-946E-2681E4DB0DC3}" srcId="{A0D580CE-7452-4705-8160-28CF33539D34}" destId="{D228C3F0-BDEF-4423-BC9E-194B15C3F318}" srcOrd="0" destOrd="0" parTransId="{089CF568-F687-4910-A1CC-32C357B8666F}" sibTransId="{5B843F30-FD83-4336-9F8B-B7B11EF63EA2}"/>
    <dgm:cxn modelId="{0243163F-CFA0-440A-B2BA-DB71A8320FD4}" type="presOf" srcId="{4EA8D8B6-17B9-4DD0-9209-3E611DDE1958}" destId="{EC65C849-5991-498C-B439-BD759EF68B75}" srcOrd="0" destOrd="0" presId="urn:microsoft.com/office/officeart/2005/8/layout/orgChart1"/>
    <dgm:cxn modelId="{1855863F-23BD-49D0-A236-F31B18E3C3D1}" type="presOf" srcId="{6A468027-34EC-46D6-BC17-7F34E1CEDF20}" destId="{702EF7BD-6925-4D57-A7AA-327EFCD13662}" srcOrd="0" destOrd="0" presId="urn:microsoft.com/office/officeart/2005/8/layout/orgChart1"/>
    <dgm:cxn modelId="{027BC95E-72EE-4175-B882-4B93F2806CCC}" type="presOf" srcId="{06B1A0A3-4DFE-45DA-AB3A-6F66CEEAF249}" destId="{D94D0ACC-756C-40E9-98F0-1F0CEDF18816}" srcOrd="0" destOrd="0" presId="urn:microsoft.com/office/officeart/2005/8/layout/orgChart1"/>
    <dgm:cxn modelId="{1E56DA60-75D3-4560-9548-2FB2909B44D5}" type="presOf" srcId="{089CF568-F687-4910-A1CC-32C357B8666F}" destId="{BED35880-402C-4BC5-AAFC-F757861A5DFA}" srcOrd="0" destOrd="0" presId="urn:microsoft.com/office/officeart/2005/8/layout/orgChart1"/>
    <dgm:cxn modelId="{34C61062-5C32-40F3-BC44-4B891449B512}" type="presOf" srcId="{E96D695F-F6D4-4D0F-BB1A-98B0649D7BCE}" destId="{86E0153B-B4E7-4150-A369-191DA9F07534}" srcOrd="0" destOrd="0" presId="urn:microsoft.com/office/officeart/2005/8/layout/orgChart1"/>
    <dgm:cxn modelId="{DCD37362-2B57-4960-912F-62C3421709E3}" type="presOf" srcId="{0CD2F94B-718B-419E-A5E6-9F26CB5275C2}" destId="{041D30CA-A24A-4AEC-A8A8-6781D7B28547}" srcOrd="1" destOrd="0" presId="urn:microsoft.com/office/officeart/2005/8/layout/orgChart1"/>
    <dgm:cxn modelId="{F6812545-A99D-4704-9D23-61E20315655D}" srcId="{88802FFC-13C1-40F5-9BC7-A753CE0669E4}" destId="{A0D580CE-7452-4705-8160-28CF33539D34}" srcOrd="0" destOrd="0" parTransId="{CF26DF10-5848-4596-BC3F-8F7631FABC56}" sibTransId="{B2D8DC95-4435-4AB2-88F6-E4F50C2C380C}"/>
    <dgm:cxn modelId="{880FC34B-F563-4D8E-BCED-38DD2920ABF4}" type="presOf" srcId="{BA29E9BE-F3BB-4E69-A315-A442A6B357D4}" destId="{E925230A-F5DD-4EA8-8091-B0C8470F6FA3}" srcOrd="0" destOrd="0" presId="urn:microsoft.com/office/officeart/2005/8/layout/orgChart1"/>
    <dgm:cxn modelId="{A1F7DA6C-E24A-407B-8909-FFBC457CEDCF}" srcId="{4026FB72-C3AD-4EC5-9782-E99822B228CB}" destId="{88802FFC-13C1-40F5-9BC7-A753CE0669E4}" srcOrd="0" destOrd="0" parTransId="{8E1BED0E-86E9-468B-A149-6DD748B14719}" sibTransId="{6D8D2EE5-3287-4665-9251-110A93DB71C9}"/>
    <dgm:cxn modelId="{0ED4414D-56C4-43F7-A9E3-FCD1DD793970}" type="presOf" srcId="{BAF920F0-77EC-465E-8745-06292094B407}" destId="{E0314D2B-D7F2-4B0E-B162-2AC69FCD0E63}" srcOrd="0" destOrd="0" presId="urn:microsoft.com/office/officeart/2005/8/layout/orgChart1"/>
    <dgm:cxn modelId="{52AEAD51-3C35-4BF5-9422-51536EEFF20D}" type="presOf" srcId="{CA5D13DE-7090-4BDA-9CDF-F3C6F9084910}" destId="{4E6A18FE-B7E9-4316-9711-E948C14C9AAA}" srcOrd="0" destOrd="0" presId="urn:microsoft.com/office/officeart/2005/8/layout/orgChart1"/>
    <dgm:cxn modelId="{63343874-F4EB-4A76-82A9-F500D82D4777}" type="presOf" srcId="{D5CA541C-A55E-4102-A8F7-41346E1E1EC1}" destId="{ACB050E2-52BA-4791-B817-ED9C4F260635}" srcOrd="1" destOrd="0" presId="urn:microsoft.com/office/officeart/2005/8/layout/orgChart1"/>
    <dgm:cxn modelId="{ADD78983-0026-47AA-8F05-F50DC8704277}" type="presOf" srcId="{829B7AE0-6684-4648-8A2D-0DF404E0A44C}" destId="{BA4C3B96-4AEE-483B-A8F9-CF078A48E70B}" srcOrd="1" destOrd="0" presId="urn:microsoft.com/office/officeart/2005/8/layout/orgChart1"/>
    <dgm:cxn modelId="{F6FBDD86-61E5-4472-AA27-37D46FA060A1}" type="presOf" srcId="{829B7AE0-6684-4648-8A2D-0DF404E0A44C}" destId="{AE1563E6-2423-48F1-84F8-CB1605A3585F}" srcOrd="0" destOrd="0" presId="urn:microsoft.com/office/officeart/2005/8/layout/orgChart1"/>
    <dgm:cxn modelId="{FFC4A08A-AB02-4BBC-9492-B30A25671900}" type="presOf" srcId="{D228C3F0-BDEF-4423-BC9E-194B15C3F318}" destId="{EAEA3A86-00A7-4527-80EB-5FAB9CA00ACE}" srcOrd="0" destOrd="0" presId="urn:microsoft.com/office/officeart/2005/8/layout/orgChart1"/>
    <dgm:cxn modelId="{0E97248F-7143-4320-BBAB-A9DD96026E87}" srcId="{B24E77DC-A8FA-43F5-8486-2DB19AF6C594}" destId="{4EA8D8B6-17B9-4DD0-9209-3E611DDE1958}" srcOrd="0" destOrd="0" parTransId="{E96D695F-F6D4-4D0F-BB1A-98B0649D7BCE}" sibTransId="{369D24C6-58C3-459F-81A2-92193B74D2ED}"/>
    <dgm:cxn modelId="{FCBBA993-4AF0-4B95-88B5-0288CBDC49EA}" type="presOf" srcId="{2DC440D6-C286-4857-8797-4568DE942912}" destId="{305F6841-F472-44DE-B366-006320DD4411}" srcOrd="0" destOrd="0" presId="urn:microsoft.com/office/officeart/2005/8/layout/orgChart1"/>
    <dgm:cxn modelId="{CAAF1C96-ECC6-442E-8769-AA82A0B95245}" type="presOf" srcId="{BA29E9BE-F3BB-4E69-A315-A442A6B357D4}" destId="{3B76916E-FEDF-4F47-9A7F-59091849D233}" srcOrd="1" destOrd="0" presId="urn:microsoft.com/office/officeart/2005/8/layout/orgChart1"/>
    <dgm:cxn modelId="{3E17309A-EC7D-4DC0-9B10-B62021DEFF0F}" type="presOf" srcId="{B24E77DC-A8FA-43F5-8486-2DB19AF6C594}" destId="{AD71FB88-F55E-4995-8924-AD695A478E93}" srcOrd="1" destOrd="0" presId="urn:microsoft.com/office/officeart/2005/8/layout/orgChart1"/>
    <dgm:cxn modelId="{728FBF9C-E207-4F05-9078-DCEFAF2A62BA}" type="presOf" srcId="{CF26DF10-5848-4596-BC3F-8F7631FABC56}" destId="{8664AFB7-5E84-4CB8-84A2-B5C027E96643}" srcOrd="0" destOrd="0" presId="urn:microsoft.com/office/officeart/2005/8/layout/orgChart1"/>
    <dgm:cxn modelId="{8178DE9D-20CF-4AA2-85AE-8FD0E0A6E8D7}" type="presOf" srcId="{574A8A28-B3BF-4989-9705-3D3131DECFBE}" destId="{51072F81-1DE4-452F-9A62-FA973D966C81}" srcOrd="0" destOrd="0" presId="urn:microsoft.com/office/officeart/2005/8/layout/orgChart1"/>
    <dgm:cxn modelId="{AE7F12AA-7B3F-4B8F-BDA4-548C1D61000C}" srcId="{829B7AE0-6684-4648-8A2D-0DF404E0A44C}" destId="{D5CA541C-A55E-4102-A8F7-41346E1E1EC1}" srcOrd="0" destOrd="0" parTransId="{6A468027-34EC-46D6-BC17-7F34E1CEDF20}" sibTransId="{49B135C1-B935-4F71-8231-A0D4E4B784D9}"/>
    <dgm:cxn modelId="{D2D256AD-6297-4AB2-99CD-7FEB515E961C}" type="presOf" srcId="{88802FFC-13C1-40F5-9BC7-A753CE0669E4}" destId="{82575A8E-C32C-4B46-972D-3ED69396F061}" srcOrd="0" destOrd="0" presId="urn:microsoft.com/office/officeart/2005/8/layout/orgChart1"/>
    <dgm:cxn modelId="{7F405BB0-3143-4C71-A9D4-23B17AE52CF7}" srcId="{BAF920F0-77EC-465E-8745-06292094B407}" destId="{B24E77DC-A8FA-43F5-8486-2DB19AF6C594}" srcOrd="0" destOrd="0" parTransId="{2DC440D6-C286-4857-8797-4568DE942912}" sibTransId="{D48D0CC8-892A-4434-9764-3BBDC510F91A}"/>
    <dgm:cxn modelId="{97C868B8-A9C9-423D-8E43-97DABC38879B}" type="presOf" srcId="{BAF920F0-77EC-465E-8745-06292094B407}" destId="{986F9D63-A678-4618-8EC6-FB458DA68381}" srcOrd="1" destOrd="0" presId="urn:microsoft.com/office/officeart/2005/8/layout/orgChart1"/>
    <dgm:cxn modelId="{9D3FB0C8-E1EB-4DD0-A476-4D33E9A842A6}" srcId="{A0D580CE-7452-4705-8160-28CF33539D34}" destId="{0CD2F94B-718B-419E-A5E6-9F26CB5275C2}" srcOrd="1" destOrd="0" parTransId="{DEB91ACD-6869-44F6-9E49-170B4734B34D}" sibTransId="{1984699A-B099-4C84-862E-8DDD85D2C310}"/>
    <dgm:cxn modelId="{A0C9E2D3-D0ED-431F-B3C6-A9A69D2D625A}" srcId="{A0D580CE-7452-4705-8160-28CF33539D34}" destId="{BA29E9BE-F3BB-4E69-A315-A442A6B357D4}" srcOrd="2" destOrd="0" parTransId="{CA5D13DE-7090-4BDA-9CDF-F3C6F9084910}" sibTransId="{284714E8-A764-4EE2-8770-1026D4EEFDBD}"/>
    <dgm:cxn modelId="{A2396CD5-BFB3-4BBE-88A3-AFC3DE34ED8C}" type="presOf" srcId="{4EA4995A-F87A-4C6E-87B7-20793395E838}" destId="{7F391DF8-EB9A-4341-B045-A96926A9967E}" srcOrd="0" destOrd="0" presId="urn:microsoft.com/office/officeart/2005/8/layout/orgChart1"/>
    <dgm:cxn modelId="{70E316E2-355D-4AFA-A614-A2B33191BB29}" type="presOf" srcId="{4EA4995A-F87A-4C6E-87B7-20793395E838}" destId="{78F13445-4576-4240-A7B3-7F8259E6D83A}" srcOrd="1" destOrd="0" presId="urn:microsoft.com/office/officeart/2005/8/layout/orgChart1"/>
    <dgm:cxn modelId="{30155CE2-83F5-439B-B8EE-02A99E3704C2}" type="presOf" srcId="{4EA8D8B6-17B9-4DD0-9209-3E611DDE1958}" destId="{FA3B7B4F-48BD-4033-B16F-818E7738CC1E}" srcOrd="1" destOrd="0" presId="urn:microsoft.com/office/officeart/2005/8/layout/orgChart1"/>
    <dgm:cxn modelId="{4AFDD7EB-6844-4795-AC8F-F58C764227D6}" type="presOf" srcId="{D5CA541C-A55E-4102-A8F7-41346E1E1EC1}" destId="{35B582BB-2B5A-48B4-8537-044A06E0886A}" srcOrd="0" destOrd="0" presId="urn:microsoft.com/office/officeart/2005/8/layout/orgChart1"/>
    <dgm:cxn modelId="{AF5DF4ED-8A43-4865-9052-7DFD3C9C2FBA}" type="presOf" srcId="{A804F4C4-97B2-42D3-9543-BA5C4E6228AA}" destId="{1A5BF089-9416-46B8-8ACB-58A3176E7901}" srcOrd="0" destOrd="0" presId="urn:microsoft.com/office/officeart/2005/8/layout/orgChart1"/>
    <dgm:cxn modelId="{DC4063F5-77E8-4F9F-93B7-AC794867E822}" type="presOf" srcId="{D228C3F0-BDEF-4423-BC9E-194B15C3F318}" destId="{4D25D8E8-8A03-4B23-9560-79F21C846562}" srcOrd="1" destOrd="0" presId="urn:microsoft.com/office/officeart/2005/8/layout/orgChart1"/>
    <dgm:cxn modelId="{579AC4F9-841F-49A4-859C-F9A15BDCEF41}" srcId="{A0D580CE-7452-4705-8160-28CF33539D34}" destId="{4EA4995A-F87A-4C6E-87B7-20793395E838}" srcOrd="3" destOrd="0" parTransId="{80E1F14A-B435-419E-80EF-90A96BE1872C}" sibTransId="{907BC893-6891-4A33-B701-F2B1B1494BD4}"/>
    <dgm:cxn modelId="{1D921934-2051-4C6C-A642-36AC4E4C7AB8}" type="presParOf" srcId="{A4635D72-B65E-47D2-BB7B-F11A0003AC33}" destId="{CF961514-CBEF-4829-9BA0-142E36F01615}" srcOrd="0" destOrd="0" presId="urn:microsoft.com/office/officeart/2005/8/layout/orgChart1"/>
    <dgm:cxn modelId="{1425B3A0-CFFB-4B3F-A0E8-3694A98D935B}" type="presParOf" srcId="{CF961514-CBEF-4829-9BA0-142E36F01615}" destId="{0EEF654C-BAC2-475E-9AEB-D65E832A4291}" srcOrd="0" destOrd="0" presId="urn:microsoft.com/office/officeart/2005/8/layout/orgChart1"/>
    <dgm:cxn modelId="{F0F0F0AD-549A-4E5D-B146-0536CAF692D3}" type="presParOf" srcId="{0EEF654C-BAC2-475E-9AEB-D65E832A4291}" destId="{82575A8E-C32C-4B46-972D-3ED69396F061}" srcOrd="0" destOrd="0" presId="urn:microsoft.com/office/officeart/2005/8/layout/orgChart1"/>
    <dgm:cxn modelId="{E3C07DD8-7A61-473D-9D8A-9151D68F5287}" type="presParOf" srcId="{0EEF654C-BAC2-475E-9AEB-D65E832A4291}" destId="{EB0BDAAB-11D6-414A-A1E3-929DC008A374}" srcOrd="1" destOrd="0" presId="urn:microsoft.com/office/officeart/2005/8/layout/orgChart1"/>
    <dgm:cxn modelId="{CEA731D9-8983-4D90-98F0-1FE8199320A2}" type="presParOf" srcId="{CF961514-CBEF-4829-9BA0-142E36F01615}" destId="{857D1C06-A4FA-4B10-B69F-EAE41A3B979C}" srcOrd="1" destOrd="0" presId="urn:microsoft.com/office/officeart/2005/8/layout/orgChart1"/>
    <dgm:cxn modelId="{06C8D582-9B83-4005-A358-51A78DA34A8D}" type="presParOf" srcId="{857D1C06-A4FA-4B10-B69F-EAE41A3B979C}" destId="{8664AFB7-5E84-4CB8-84A2-B5C027E96643}" srcOrd="0" destOrd="0" presId="urn:microsoft.com/office/officeart/2005/8/layout/orgChart1"/>
    <dgm:cxn modelId="{3BB8710F-4A39-43D6-B07B-B5B56196F118}" type="presParOf" srcId="{857D1C06-A4FA-4B10-B69F-EAE41A3B979C}" destId="{473286BA-75B5-4FB1-88E9-FAB63C13842D}" srcOrd="1" destOrd="0" presId="urn:microsoft.com/office/officeart/2005/8/layout/orgChart1"/>
    <dgm:cxn modelId="{A4D3D4EC-864C-43F6-BE11-C21D285EF591}" type="presParOf" srcId="{473286BA-75B5-4FB1-88E9-FAB63C13842D}" destId="{2322567B-9AB4-4A03-8F83-BFC481CFD352}" srcOrd="0" destOrd="0" presId="urn:microsoft.com/office/officeart/2005/8/layout/orgChart1"/>
    <dgm:cxn modelId="{2F851232-8249-44CB-A6C6-3C942ACF9129}" type="presParOf" srcId="{2322567B-9AB4-4A03-8F83-BFC481CFD352}" destId="{96DB767A-A88D-46D0-99B1-761D10169513}" srcOrd="0" destOrd="0" presId="urn:microsoft.com/office/officeart/2005/8/layout/orgChart1"/>
    <dgm:cxn modelId="{AC670F8A-1A3C-42C9-8897-E7D2FC866890}" type="presParOf" srcId="{2322567B-9AB4-4A03-8F83-BFC481CFD352}" destId="{8D774A88-AB5D-4DE9-84E5-E964C50CC753}" srcOrd="1" destOrd="0" presId="urn:microsoft.com/office/officeart/2005/8/layout/orgChart1"/>
    <dgm:cxn modelId="{05042008-84DC-4234-B0FE-2C0BC2B311F1}" type="presParOf" srcId="{473286BA-75B5-4FB1-88E9-FAB63C13842D}" destId="{27F7DB54-F3B1-4665-8DD6-29B3E3E90A7E}" srcOrd="1" destOrd="0" presId="urn:microsoft.com/office/officeart/2005/8/layout/orgChart1"/>
    <dgm:cxn modelId="{CE02A62D-E557-480F-8F62-40E63319F38C}" type="presParOf" srcId="{27F7DB54-F3B1-4665-8DD6-29B3E3E90A7E}" destId="{BED35880-402C-4BC5-AAFC-F757861A5DFA}" srcOrd="0" destOrd="0" presId="urn:microsoft.com/office/officeart/2005/8/layout/orgChart1"/>
    <dgm:cxn modelId="{DFB4BC2C-7B8D-4223-B888-91819E6088EC}" type="presParOf" srcId="{27F7DB54-F3B1-4665-8DD6-29B3E3E90A7E}" destId="{950E7683-9D67-4468-9F66-627035C608CE}" srcOrd="1" destOrd="0" presId="urn:microsoft.com/office/officeart/2005/8/layout/orgChart1"/>
    <dgm:cxn modelId="{043D5E65-CD89-4A2D-9C92-EB278E3B7198}" type="presParOf" srcId="{950E7683-9D67-4468-9F66-627035C608CE}" destId="{5C987314-3758-478F-94C5-28C2D11EDDEB}" srcOrd="0" destOrd="0" presId="urn:microsoft.com/office/officeart/2005/8/layout/orgChart1"/>
    <dgm:cxn modelId="{53DBEE93-8295-4B52-8DAB-BF4974EA012F}" type="presParOf" srcId="{5C987314-3758-478F-94C5-28C2D11EDDEB}" destId="{EAEA3A86-00A7-4527-80EB-5FAB9CA00ACE}" srcOrd="0" destOrd="0" presId="urn:microsoft.com/office/officeart/2005/8/layout/orgChart1"/>
    <dgm:cxn modelId="{4DF682FB-5D05-43C7-BDD2-10C060C6FE57}" type="presParOf" srcId="{5C987314-3758-478F-94C5-28C2D11EDDEB}" destId="{4D25D8E8-8A03-4B23-9560-79F21C846562}" srcOrd="1" destOrd="0" presId="urn:microsoft.com/office/officeart/2005/8/layout/orgChart1"/>
    <dgm:cxn modelId="{D24A78A5-64A4-40CE-BED1-CC6C558CFD1E}" type="presParOf" srcId="{950E7683-9D67-4468-9F66-627035C608CE}" destId="{440D8E2A-9543-44C0-829E-E2D96069DA74}" srcOrd="1" destOrd="0" presId="urn:microsoft.com/office/officeart/2005/8/layout/orgChart1"/>
    <dgm:cxn modelId="{DDE081F0-CB8E-481B-AAA5-9C9C391DC282}" type="presParOf" srcId="{950E7683-9D67-4468-9F66-627035C608CE}" destId="{C002BF2A-E931-4F02-8E72-D05A8326634A}" srcOrd="2" destOrd="0" presId="urn:microsoft.com/office/officeart/2005/8/layout/orgChart1"/>
    <dgm:cxn modelId="{AA02A679-61E2-4BBC-B7A8-97951F23990E}" type="presParOf" srcId="{27F7DB54-F3B1-4665-8DD6-29B3E3E90A7E}" destId="{DE154E97-D388-4F1F-9104-7C24022D00D4}" srcOrd="2" destOrd="0" presId="urn:microsoft.com/office/officeart/2005/8/layout/orgChart1"/>
    <dgm:cxn modelId="{DF0F28CC-3E98-4195-8A5F-FDDFFA1D9605}" type="presParOf" srcId="{27F7DB54-F3B1-4665-8DD6-29B3E3E90A7E}" destId="{18705395-E7D6-490C-92F4-7B1655614BA3}" srcOrd="3" destOrd="0" presId="urn:microsoft.com/office/officeart/2005/8/layout/orgChart1"/>
    <dgm:cxn modelId="{5EA6E026-931D-45E0-83DB-A7F02CE0E6E6}" type="presParOf" srcId="{18705395-E7D6-490C-92F4-7B1655614BA3}" destId="{21A0C6E4-4027-4294-9847-2F11B20DC50C}" srcOrd="0" destOrd="0" presId="urn:microsoft.com/office/officeart/2005/8/layout/orgChart1"/>
    <dgm:cxn modelId="{357D65E4-DECF-42A4-9B91-4FB3F4CD1A3D}" type="presParOf" srcId="{21A0C6E4-4027-4294-9847-2F11B20DC50C}" destId="{D219A0A5-6B90-444D-B833-3AEC4A9B39D0}" srcOrd="0" destOrd="0" presId="urn:microsoft.com/office/officeart/2005/8/layout/orgChart1"/>
    <dgm:cxn modelId="{3087F947-F4E1-4EB6-B73D-5E171354BBA2}" type="presParOf" srcId="{21A0C6E4-4027-4294-9847-2F11B20DC50C}" destId="{041D30CA-A24A-4AEC-A8A8-6781D7B28547}" srcOrd="1" destOrd="0" presId="urn:microsoft.com/office/officeart/2005/8/layout/orgChart1"/>
    <dgm:cxn modelId="{903AAAB2-52E6-4AB3-874B-76EFC4457A4D}" type="presParOf" srcId="{18705395-E7D6-490C-92F4-7B1655614BA3}" destId="{39B1868D-A522-4BC7-85BB-E982DD432C58}" srcOrd="1" destOrd="0" presId="urn:microsoft.com/office/officeart/2005/8/layout/orgChart1"/>
    <dgm:cxn modelId="{CB8A63E4-E3C0-4852-82AA-0FD3FD17B112}" type="presParOf" srcId="{18705395-E7D6-490C-92F4-7B1655614BA3}" destId="{7BF8FCE9-0BCD-47F7-B6B9-B46372249C80}" srcOrd="2" destOrd="0" presId="urn:microsoft.com/office/officeart/2005/8/layout/orgChart1"/>
    <dgm:cxn modelId="{1189F980-8B7C-4663-AAB7-EF384E693425}" type="presParOf" srcId="{27F7DB54-F3B1-4665-8DD6-29B3E3E90A7E}" destId="{4E6A18FE-B7E9-4316-9711-E948C14C9AAA}" srcOrd="4" destOrd="0" presId="urn:microsoft.com/office/officeart/2005/8/layout/orgChart1"/>
    <dgm:cxn modelId="{E3972443-28E0-4A96-BD36-CA024296992B}" type="presParOf" srcId="{27F7DB54-F3B1-4665-8DD6-29B3E3E90A7E}" destId="{6A7756A5-C9F0-4EF8-9EDE-6B5B2A7F95F0}" srcOrd="5" destOrd="0" presId="urn:microsoft.com/office/officeart/2005/8/layout/orgChart1"/>
    <dgm:cxn modelId="{9DD400B9-22A7-4E83-8095-AECB5FB9AA7D}" type="presParOf" srcId="{6A7756A5-C9F0-4EF8-9EDE-6B5B2A7F95F0}" destId="{24559E89-47B3-41D6-986E-202C42B39F28}" srcOrd="0" destOrd="0" presId="urn:microsoft.com/office/officeart/2005/8/layout/orgChart1"/>
    <dgm:cxn modelId="{7DF64364-A29E-4A56-A057-06777A78DA82}" type="presParOf" srcId="{24559E89-47B3-41D6-986E-202C42B39F28}" destId="{E925230A-F5DD-4EA8-8091-B0C8470F6FA3}" srcOrd="0" destOrd="0" presId="urn:microsoft.com/office/officeart/2005/8/layout/orgChart1"/>
    <dgm:cxn modelId="{03424504-3EDB-4288-9BBD-213D17FA544C}" type="presParOf" srcId="{24559E89-47B3-41D6-986E-202C42B39F28}" destId="{3B76916E-FEDF-4F47-9A7F-59091849D233}" srcOrd="1" destOrd="0" presId="urn:microsoft.com/office/officeart/2005/8/layout/orgChart1"/>
    <dgm:cxn modelId="{4D11145B-EE1F-4BEA-8EAB-FCD60FD48035}" type="presParOf" srcId="{6A7756A5-C9F0-4EF8-9EDE-6B5B2A7F95F0}" destId="{DEFF02B7-1E77-42DC-9A4D-F937219FB940}" srcOrd="1" destOrd="0" presId="urn:microsoft.com/office/officeart/2005/8/layout/orgChart1"/>
    <dgm:cxn modelId="{CA2AC17A-12FA-4988-9536-FDD83404FC89}" type="presParOf" srcId="{6A7756A5-C9F0-4EF8-9EDE-6B5B2A7F95F0}" destId="{57E722C3-4C11-415D-8658-53676AF21852}" srcOrd="2" destOrd="0" presId="urn:microsoft.com/office/officeart/2005/8/layout/orgChart1"/>
    <dgm:cxn modelId="{BECBDD9F-C531-48C0-9E08-6B2E4F425F2B}" type="presParOf" srcId="{27F7DB54-F3B1-4665-8DD6-29B3E3E90A7E}" destId="{8EA02368-7D7C-4042-ADBA-A399AEBF58D4}" srcOrd="6" destOrd="0" presId="urn:microsoft.com/office/officeart/2005/8/layout/orgChart1"/>
    <dgm:cxn modelId="{48B726F1-BDBB-4473-88A4-6AC6E7BE60CC}" type="presParOf" srcId="{27F7DB54-F3B1-4665-8DD6-29B3E3E90A7E}" destId="{863268FB-894C-4079-980F-EB2E573B337D}" srcOrd="7" destOrd="0" presId="urn:microsoft.com/office/officeart/2005/8/layout/orgChart1"/>
    <dgm:cxn modelId="{7C815104-853C-4831-BD4D-920C7F311B97}" type="presParOf" srcId="{863268FB-894C-4079-980F-EB2E573B337D}" destId="{4A4E41D8-01A6-462F-8C6A-1459072027A0}" srcOrd="0" destOrd="0" presId="urn:microsoft.com/office/officeart/2005/8/layout/orgChart1"/>
    <dgm:cxn modelId="{2E5D439F-6A02-4F98-959C-FE35658A9E99}" type="presParOf" srcId="{4A4E41D8-01A6-462F-8C6A-1459072027A0}" destId="{7F391DF8-EB9A-4341-B045-A96926A9967E}" srcOrd="0" destOrd="0" presId="urn:microsoft.com/office/officeart/2005/8/layout/orgChart1"/>
    <dgm:cxn modelId="{016C5687-53C7-459E-876F-5DF4A63CE639}" type="presParOf" srcId="{4A4E41D8-01A6-462F-8C6A-1459072027A0}" destId="{78F13445-4576-4240-A7B3-7F8259E6D83A}" srcOrd="1" destOrd="0" presId="urn:microsoft.com/office/officeart/2005/8/layout/orgChart1"/>
    <dgm:cxn modelId="{6953394B-640A-4137-AAE5-F98C8F2D0247}" type="presParOf" srcId="{863268FB-894C-4079-980F-EB2E573B337D}" destId="{A17FBD17-15AA-40F3-B6AA-0F6AFC8ACDCF}" srcOrd="1" destOrd="0" presId="urn:microsoft.com/office/officeart/2005/8/layout/orgChart1"/>
    <dgm:cxn modelId="{4A09FF97-66AA-4891-9595-3739C13C7925}" type="presParOf" srcId="{863268FB-894C-4079-980F-EB2E573B337D}" destId="{E0CAEB04-7632-4D95-9979-CDC9C57ECDCC}" srcOrd="2" destOrd="0" presId="urn:microsoft.com/office/officeart/2005/8/layout/orgChart1"/>
    <dgm:cxn modelId="{F73EFAEA-01E5-4077-9045-A6F37BFB1D6C}" type="presParOf" srcId="{473286BA-75B5-4FB1-88E9-FAB63C13842D}" destId="{850DB829-E79C-4D3B-95C6-BB3C3D970EEF}" srcOrd="2" destOrd="0" presId="urn:microsoft.com/office/officeart/2005/8/layout/orgChart1"/>
    <dgm:cxn modelId="{1D088A30-BE68-4FFD-9FF5-01D3834C314F}" type="presParOf" srcId="{857D1C06-A4FA-4B10-B69F-EAE41A3B979C}" destId="{D94D0ACC-756C-40E9-98F0-1F0CEDF18816}" srcOrd="2" destOrd="0" presId="urn:microsoft.com/office/officeart/2005/8/layout/orgChart1"/>
    <dgm:cxn modelId="{F11F4CDF-BE54-495C-82BA-F82C8294BCBF}" type="presParOf" srcId="{857D1C06-A4FA-4B10-B69F-EAE41A3B979C}" destId="{0A1FBDEB-1408-4938-9E82-D2494326A3B9}" srcOrd="3" destOrd="0" presId="urn:microsoft.com/office/officeart/2005/8/layout/orgChart1"/>
    <dgm:cxn modelId="{5F60F812-F538-498B-B0D5-8F7867EC1AD7}" type="presParOf" srcId="{0A1FBDEB-1408-4938-9E82-D2494326A3B9}" destId="{FD481E03-99E9-4DB6-81D1-0846508CDF39}" srcOrd="0" destOrd="0" presId="urn:microsoft.com/office/officeart/2005/8/layout/orgChart1"/>
    <dgm:cxn modelId="{CF98F912-2B29-4AFF-8E53-6EE1C1484B14}" type="presParOf" srcId="{FD481E03-99E9-4DB6-81D1-0846508CDF39}" destId="{E0314D2B-D7F2-4B0E-B162-2AC69FCD0E63}" srcOrd="0" destOrd="0" presId="urn:microsoft.com/office/officeart/2005/8/layout/orgChart1"/>
    <dgm:cxn modelId="{F38DA712-42DD-4350-AACE-C7EEE56C9B38}" type="presParOf" srcId="{FD481E03-99E9-4DB6-81D1-0846508CDF39}" destId="{986F9D63-A678-4618-8EC6-FB458DA68381}" srcOrd="1" destOrd="0" presId="urn:microsoft.com/office/officeart/2005/8/layout/orgChart1"/>
    <dgm:cxn modelId="{7CC3285B-7208-4F4D-AEBA-B709CEF65991}" type="presParOf" srcId="{0A1FBDEB-1408-4938-9E82-D2494326A3B9}" destId="{26E02E2B-CEE3-4AE3-9A4E-3D0BB1F2B081}" srcOrd="1" destOrd="0" presId="urn:microsoft.com/office/officeart/2005/8/layout/orgChart1"/>
    <dgm:cxn modelId="{9F7AE175-C0EB-42FE-AE4D-520C90A6C384}" type="presParOf" srcId="{26E02E2B-CEE3-4AE3-9A4E-3D0BB1F2B081}" destId="{305F6841-F472-44DE-B366-006320DD4411}" srcOrd="0" destOrd="0" presId="urn:microsoft.com/office/officeart/2005/8/layout/orgChart1"/>
    <dgm:cxn modelId="{98DF9318-BBFB-4FF6-AE47-22C4C723525F}" type="presParOf" srcId="{26E02E2B-CEE3-4AE3-9A4E-3D0BB1F2B081}" destId="{B377C701-8EB5-42E1-BCB8-123DED964AFD}" srcOrd="1" destOrd="0" presId="urn:microsoft.com/office/officeart/2005/8/layout/orgChart1"/>
    <dgm:cxn modelId="{F0EDDA12-EFCC-46BE-BA5E-E148C735105B}" type="presParOf" srcId="{B377C701-8EB5-42E1-BCB8-123DED964AFD}" destId="{C1B2F822-2AF4-431C-8390-F6A46E912657}" srcOrd="0" destOrd="0" presId="urn:microsoft.com/office/officeart/2005/8/layout/orgChart1"/>
    <dgm:cxn modelId="{B7D58729-FD89-45C8-9893-F9E1C92E96CA}" type="presParOf" srcId="{C1B2F822-2AF4-431C-8390-F6A46E912657}" destId="{BAA01685-5C1D-4DE1-A47C-90847631124A}" srcOrd="0" destOrd="0" presId="urn:microsoft.com/office/officeart/2005/8/layout/orgChart1"/>
    <dgm:cxn modelId="{BACDA615-2E46-481A-B175-31CE91590C4B}" type="presParOf" srcId="{C1B2F822-2AF4-431C-8390-F6A46E912657}" destId="{AD71FB88-F55E-4995-8924-AD695A478E93}" srcOrd="1" destOrd="0" presId="urn:microsoft.com/office/officeart/2005/8/layout/orgChart1"/>
    <dgm:cxn modelId="{2AD37FB6-9309-4D3D-867B-C23E65C74F69}" type="presParOf" srcId="{B377C701-8EB5-42E1-BCB8-123DED964AFD}" destId="{7D19DF93-FB73-42BD-9B3B-15B87FDB0FB2}" srcOrd="1" destOrd="0" presId="urn:microsoft.com/office/officeart/2005/8/layout/orgChart1"/>
    <dgm:cxn modelId="{FF515D40-CD1F-4FC9-A843-3CF5143CA878}" type="presParOf" srcId="{7D19DF93-FB73-42BD-9B3B-15B87FDB0FB2}" destId="{86E0153B-B4E7-4150-A369-191DA9F07534}" srcOrd="0" destOrd="0" presId="urn:microsoft.com/office/officeart/2005/8/layout/orgChart1"/>
    <dgm:cxn modelId="{3664B27B-E276-4648-8E08-1B64086C79EA}" type="presParOf" srcId="{7D19DF93-FB73-42BD-9B3B-15B87FDB0FB2}" destId="{4CD1361A-09B9-40F7-ADDA-2AC11A519248}" srcOrd="1" destOrd="0" presId="urn:microsoft.com/office/officeart/2005/8/layout/orgChart1"/>
    <dgm:cxn modelId="{632FBB96-5A6C-4279-8323-16AA5FC5D361}" type="presParOf" srcId="{4CD1361A-09B9-40F7-ADDA-2AC11A519248}" destId="{B933DBEB-59E4-436A-8AD1-931C1E5CF839}" srcOrd="0" destOrd="0" presId="urn:microsoft.com/office/officeart/2005/8/layout/orgChart1"/>
    <dgm:cxn modelId="{632B9173-4AF9-430B-91D2-776816C61713}" type="presParOf" srcId="{B933DBEB-59E4-436A-8AD1-931C1E5CF839}" destId="{EC65C849-5991-498C-B439-BD759EF68B75}" srcOrd="0" destOrd="0" presId="urn:microsoft.com/office/officeart/2005/8/layout/orgChart1"/>
    <dgm:cxn modelId="{7271F2DA-D69A-41B4-91A8-D0078F2F00C6}" type="presParOf" srcId="{B933DBEB-59E4-436A-8AD1-931C1E5CF839}" destId="{FA3B7B4F-48BD-4033-B16F-818E7738CC1E}" srcOrd="1" destOrd="0" presId="urn:microsoft.com/office/officeart/2005/8/layout/orgChart1"/>
    <dgm:cxn modelId="{D9363674-ED25-417B-9A94-CE3C6BA980C0}" type="presParOf" srcId="{4CD1361A-09B9-40F7-ADDA-2AC11A519248}" destId="{61567598-F891-4C4B-8187-FCF9100D1486}" srcOrd="1" destOrd="0" presId="urn:microsoft.com/office/officeart/2005/8/layout/orgChart1"/>
    <dgm:cxn modelId="{05C215EF-3BA0-4B2D-9B55-76FDA166D3CA}" type="presParOf" srcId="{4CD1361A-09B9-40F7-ADDA-2AC11A519248}" destId="{73B146B5-242A-4AF1-A2AF-80CD2EBCEE41}" srcOrd="2" destOrd="0" presId="urn:microsoft.com/office/officeart/2005/8/layout/orgChart1"/>
    <dgm:cxn modelId="{295827FF-19BC-4F2C-AFA3-9A7ADED20841}" type="presParOf" srcId="{B377C701-8EB5-42E1-BCB8-123DED964AFD}" destId="{9583EDA8-887D-4496-A922-9623AF00BAC1}" srcOrd="2" destOrd="0" presId="urn:microsoft.com/office/officeart/2005/8/layout/orgChart1"/>
    <dgm:cxn modelId="{725ACF65-92A0-481E-AB87-55DE02A0C003}" type="presParOf" srcId="{26E02E2B-CEE3-4AE3-9A4E-3D0BB1F2B081}" destId="{1A5BF089-9416-46B8-8ACB-58A3176E7901}" srcOrd="2" destOrd="0" presId="urn:microsoft.com/office/officeart/2005/8/layout/orgChart1"/>
    <dgm:cxn modelId="{1ABA549B-3103-4799-8DD5-BA3662C492E9}" type="presParOf" srcId="{26E02E2B-CEE3-4AE3-9A4E-3D0BB1F2B081}" destId="{1FBFA5B3-F7FB-4A81-8D5A-E636D6278D21}" srcOrd="3" destOrd="0" presId="urn:microsoft.com/office/officeart/2005/8/layout/orgChart1"/>
    <dgm:cxn modelId="{368C14D4-A7A6-490D-A401-43707FC3AA8E}" type="presParOf" srcId="{1FBFA5B3-F7FB-4A81-8D5A-E636D6278D21}" destId="{B26F6320-8B79-427E-A109-A03F731B3C98}" srcOrd="0" destOrd="0" presId="urn:microsoft.com/office/officeart/2005/8/layout/orgChart1"/>
    <dgm:cxn modelId="{39CBF8CE-EFA7-42A1-AE19-4D23BEFC5DAD}" type="presParOf" srcId="{B26F6320-8B79-427E-A109-A03F731B3C98}" destId="{51072F81-1DE4-452F-9A62-FA973D966C81}" srcOrd="0" destOrd="0" presId="urn:microsoft.com/office/officeart/2005/8/layout/orgChart1"/>
    <dgm:cxn modelId="{CD8BB3F7-BA5C-4E64-B21A-F68BD8101BAE}" type="presParOf" srcId="{B26F6320-8B79-427E-A109-A03F731B3C98}" destId="{7C52013D-58AA-4D53-88F8-634351CE073E}" srcOrd="1" destOrd="0" presId="urn:microsoft.com/office/officeart/2005/8/layout/orgChart1"/>
    <dgm:cxn modelId="{9C49BDB0-8134-43D8-B3F0-EBB9E0C20AD0}" type="presParOf" srcId="{1FBFA5B3-F7FB-4A81-8D5A-E636D6278D21}" destId="{21449F32-3A23-46AE-BD42-C6EED046B7B9}" srcOrd="1" destOrd="0" presId="urn:microsoft.com/office/officeart/2005/8/layout/orgChart1"/>
    <dgm:cxn modelId="{645978D5-2631-40A2-8874-5B816AADE629}" type="presParOf" srcId="{1FBFA5B3-F7FB-4A81-8D5A-E636D6278D21}" destId="{9735479D-5FE0-45A5-94D3-D7E575834200}" srcOrd="2" destOrd="0" presId="urn:microsoft.com/office/officeart/2005/8/layout/orgChart1"/>
    <dgm:cxn modelId="{6D40194E-7EE1-468A-B4E1-7F82FB263D9E}" type="presParOf" srcId="{0A1FBDEB-1408-4938-9E82-D2494326A3B9}" destId="{7DBF3A12-36D1-456B-AC0A-E60D1A35FC9C}" srcOrd="2" destOrd="0" presId="urn:microsoft.com/office/officeart/2005/8/layout/orgChart1"/>
    <dgm:cxn modelId="{110E7296-7238-46C5-A1FD-6462B898364D}" type="presParOf" srcId="{857D1C06-A4FA-4B10-B69F-EAE41A3B979C}" destId="{A0A7F283-1CD0-4DFD-95B4-D8501E944145}" srcOrd="4" destOrd="0" presId="urn:microsoft.com/office/officeart/2005/8/layout/orgChart1"/>
    <dgm:cxn modelId="{DE623BA7-4E68-4FB2-890E-D899AABDDEC0}" type="presParOf" srcId="{857D1C06-A4FA-4B10-B69F-EAE41A3B979C}" destId="{D73CE2C1-4859-4AD0-95AF-F73706A59BF8}" srcOrd="5" destOrd="0" presId="urn:microsoft.com/office/officeart/2005/8/layout/orgChart1"/>
    <dgm:cxn modelId="{C5230F7C-5654-46C8-A985-C04BC06A07AC}" type="presParOf" srcId="{D73CE2C1-4859-4AD0-95AF-F73706A59BF8}" destId="{F3C6AAEA-AC66-45D4-88FC-A8E97CDF7595}" srcOrd="0" destOrd="0" presId="urn:microsoft.com/office/officeart/2005/8/layout/orgChart1"/>
    <dgm:cxn modelId="{0C860935-46D8-498F-BD80-7176449680F3}" type="presParOf" srcId="{F3C6AAEA-AC66-45D4-88FC-A8E97CDF7595}" destId="{AE1563E6-2423-48F1-84F8-CB1605A3585F}" srcOrd="0" destOrd="0" presId="urn:microsoft.com/office/officeart/2005/8/layout/orgChart1"/>
    <dgm:cxn modelId="{0B4D00E2-15E4-4DAA-A861-CBCE006E05A0}" type="presParOf" srcId="{F3C6AAEA-AC66-45D4-88FC-A8E97CDF7595}" destId="{BA4C3B96-4AEE-483B-A8F9-CF078A48E70B}" srcOrd="1" destOrd="0" presId="urn:microsoft.com/office/officeart/2005/8/layout/orgChart1"/>
    <dgm:cxn modelId="{BE72D8C5-3572-4C6E-9623-4F21EC949B05}" type="presParOf" srcId="{D73CE2C1-4859-4AD0-95AF-F73706A59BF8}" destId="{DF3DC05E-158F-42FC-B208-FACC7AB5DAFC}" srcOrd="1" destOrd="0" presId="urn:microsoft.com/office/officeart/2005/8/layout/orgChart1"/>
    <dgm:cxn modelId="{2757EECA-E266-4F1F-B214-A10F6A2A4BA4}" type="presParOf" srcId="{DF3DC05E-158F-42FC-B208-FACC7AB5DAFC}" destId="{702EF7BD-6925-4D57-A7AA-327EFCD13662}" srcOrd="0" destOrd="0" presId="urn:microsoft.com/office/officeart/2005/8/layout/orgChart1"/>
    <dgm:cxn modelId="{523C8969-0F88-4223-B25D-EC936A3F9044}" type="presParOf" srcId="{DF3DC05E-158F-42FC-B208-FACC7AB5DAFC}" destId="{9C508239-A529-4BD3-B025-C867CA192722}" srcOrd="1" destOrd="0" presId="urn:microsoft.com/office/officeart/2005/8/layout/orgChart1"/>
    <dgm:cxn modelId="{AF54E3C6-0E4F-4E58-8669-2A98068D87FB}" type="presParOf" srcId="{9C508239-A529-4BD3-B025-C867CA192722}" destId="{822058CC-2294-40A6-917D-77A2C775B8E1}" srcOrd="0" destOrd="0" presId="urn:microsoft.com/office/officeart/2005/8/layout/orgChart1"/>
    <dgm:cxn modelId="{74C14872-69B8-4C37-AF26-2234729703DC}" type="presParOf" srcId="{822058CC-2294-40A6-917D-77A2C775B8E1}" destId="{35B582BB-2B5A-48B4-8537-044A06E0886A}" srcOrd="0" destOrd="0" presId="urn:microsoft.com/office/officeart/2005/8/layout/orgChart1"/>
    <dgm:cxn modelId="{39CBD894-DDA1-492B-B70F-630E80DCB642}" type="presParOf" srcId="{822058CC-2294-40A6-917D-77A2C775B8E1}" destId="{ACB050E2-52BA-4791-B817-ED9C4F260635}" srcOrd="1" destOrd="0" presId="urn:microsoft.com/office/officeart/2005/8/layout/orgChart1"/>
    <dgm:cxn modelId="{99F7D59F-F2C0-4F33-8301-170FA52000FA}" type="presParOf" srcId="{9C508239-A529-4BD3-B025-C867CA192722}" destId="{802E0304-692B-43A1-9FC7-C65C055F24A8}" srcOrd="1" destOrd="0" presId="urn:microsoft.com/office/officeart/2005/8/layout/orgChart1"/>
    <dgm:cxn modelId="{809A7999-FEEC-4390-A16D-73557980A08D}" type="presParOf" srcId="{9C508239-A529-4BD3-B025-C867CA192722}" destId="{6AF3AF9D-2BE8-4892-AD0A-B416B6D6BFE0}" srcOrd="2" destOrd="0" presId="urn:microsoft.com/office/officeart/2005/8/layout/orgChart1"/>
    <dgm:cxn modelId="{8C70453E-5508-4E16-B567-686A20344346}" type="presParOf" srcId="{D73CE2C1-4859-4AD0-95AF-F73706A59BF8}" destId="{6CD7B19E-2B30-467F-9329-E8636F985A4C}" srcOrd="2" destOrd="0" presId="urn:microsoft.com/office/officeart/2005/8/layout/orgChart1"/>
    <dgm:cxn modelId="{A28C0F3A-A7FC-486A-BC3C-1CB8BF8937CF}" type="presParOf" srcId="{CF961514-CBEF-4829-9BA0-142E36F01615}" destId="{135750F7-AA62-4BE0-9EAA-A666506290A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DD6358-BC75-4153-910D-A19A8C23D572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928D515-2866-4011-B92B-B4F21F77E1E8}">
      <dgm:prSet phldrT="[Text]" custT="1"/>
      <dgm:spPr>
        <a:gradFill flip="none" rotWithShape="1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  <a:ln>
          <a:solidFill>
            <a:srgbClr val="FFFF00"/>
          </a:solidFill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noProof="0">
              <a:latin typeface="+mn-lt"/>
            </a:rPr>
            <a:t>Software Concept</a:t>
          </a:r>
        </a:p>
      </dgm:t>
    </dgm:pt>
    <dgm:pt modelId="{C8F49D63-83D5-4726-A95B-1D3F42B9BA13}" type="parTrans" cxnId="{2710E9F9-B3D3-47A4-ACCE-F407D2838879}">
      <dgm:prSet/>
      <dgm:spPr/>
      <dgm:t>
        <a:bodyPr/>
        <a:lstStyle/>
        <a:p>
          <a:endParaRPr lang="de-DE"/>
        </a:p>
      </dgm:t>
    </dgm:pt>
    <dgm:pt modelId="{3BA0097E-F9AE-49E7-B5DE-22BAA8A7FFC9}" type="sibTrans" cxnId="{2710E9F9-B3D3-47A4-ACCE-F407D2838879}">
      <dgm:prSet/>
      <dgm:spPr/>
      <dgm:t>
        <a:bodyPr/>
        <a:lstStyle/>
        <a:p>
          <a:endParaRPr lang="de-DE"/>
        </a:p>
      </dgm:t>
    </dgm:pt>
    <dgm:pt modelId="{1446F6C0-EC93-4453-B156-46A0EFEBB18B}">
      <dgm:prSet phldrT="[Text]" custT="1"/>
      <dgm:spPr>
        <a:gradFill flip="none" rotWithShape="1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  <a:ln>
          <a:solidFill>
            <a:srgbClr val="FFFF00"/>
          </a:solidFill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GB" sz="1600" kern="1200" noProof="0"/>
        </a:p>
      </dgm:t>
    </dgm:pt>
    <dgm:pt modelId="{50B60F32-70EF-4602-BAE4-FEB60CA755BE}" type="parTrans" cxnId="{F8FD6B06-485F-4491-A9D5-A2A29B8862F1}">
      <dgm:prSet/>
      <dgm:spPr/>
      <dgm:t>
        <a:bodyPr/>
        <a:lstStyle/>
        <a:p>
          <a:endParaRPr lang="de-DE"/>
        </a:p>
      </dgm:t>
    </dgm:pt>
    <dgm:pt modelId="{995089D0-B7CF-4B24-B070-19A1E9D9C0E4}" type="sibTrans" cxnId="{F8FD6B06-485F-4491-A9D5-A2A29B8862F1}">
      <dgm:prSet/>
      <dgm:spPr/>
      <dgm:t>
        <a:bodyPr/>
        <a:lstStyle/>
        <a:p>
          <a:endParaRPr lang="de-DE"/>
        </a:p>
      </dgm:t>
    </dgm:pt>
    <dgm:pt modelId="{00FC166E-8E58-498D-B5F8-58AADD0AABFB}">
      <dgm:prSet phldrT="[Text]" custT="1"/>
      <dgm:spPr>
        <a:gradFill flip="none" rotWithShape="1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  <a:ln>
          <a:solidFill>
            <a:srgbClr val="FFFF00"/>
          </a:solidFill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noProof="0">
              <a:solidFill>
                <a:prstClr val="white"/>
              </a:solidFill>
              <a:latin typeface="+mn-lt"/>
              <a:ea typeface="+mn-ea"/>
              <a:cs typeface="+mn-cs"/>
            </a:rPr>
            <a:t>Software Development</a:t>
          </a:r>
        </a:p>
      </dgm:t>
    </dgm:pt>
    <dgm:pt modelId="{DE92A397-FC24-4123-BF2A-3632F26C4205}" type="parTrans" cxnId="{51B9E337-70F4-4F7B-A896-E28CE1665EEC}">
      <dgm:prSet/>
      <dgm:spPr/>
      <dgm:t>
        <a:bodyPr/>
        <a:lstStyle/>
        <a:p>
          <a:endParaRPr lang="de-DE"/>
        </a:p>
      </dgm:t>
    </dgm:pt>
    <dgm:pt modelId="{5B977F44-015F-462E-99BD-C4112453F41E}" type="sibTrans" cxnId="{51B9E337-70F4-4F7B-A896-E28CE1665EEC}">
      <dgm:prSet/>
      <dgm:spPr/>
      <dgm:t>
        <a:bodyPr/>
        <a:lstStyle/>
        <a:p>
          <a:endParaRPr lang="de-DE"/>
        </a:p>
      </dgm:t>
    </dgm:pt>
    <dgm:pt modelId="{DAFA6977-479B-4F32-A595-9D29143CF77D}">
      <dgm:prSet phldrT="[Text]" custT="1"/>
      <dgm:spPr>
        <a:gradFill flip="none" rotWithShape="1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  <a:ln>
          <a:solidFill>
            <a:srgbClr val="FFFF00"/>
          </a:solidFill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noProof="0">
              <a:solidFill>
                <a:prstClr val="white"/>
              </a:solidFill>
              <a:latin typeface="Calibri"/>
              <a:ea typeface="+mn-ea"/>
              <a:cs typeface="+mn-cs"/>
            </a:rPr>
            <a:t>User-</a:t>
          </a:r>
          <a:r>
            <a:rPr lang="en-GB" sz="1600" kern="1200" noProof="0" err="1">
              <a:solidFill>
                <a:prstClr val="white"/>
              </a:solidFill>
              <a:latin typeface="Calibri"/>
              <a:ea typeface="+mn-ea"/>
              <a:cs typeface="+mn-cs"/>
            </a:rPr>
            <a:t>centered</a:t>
          </a:r>
          <a:r>
            <a:rPr lang="en-GB" sz="1600" kern="1200" noProof="0">
              <a:solidFill>
                <a:prstClr val="white"/>
              </a:solidFill>
              <a:latin typeface="Calibri"/>
              <a:ea typeface="+mn-ea"/>
              <a:cs typeface="+mn-cs"/>
            </a:rPr>
            <a:t> Design</a:t>
          </a:r>
        </a:p>
      </dgm:t>
    </dgm:pt>
    <dgm:pt modelId="{1F920043-9E91-44AB-AF59-D6C38A0A5648}" type="parTrans" cxnId="{D9EB4F38-E8D1-4BB2-9FC6-461B90BBDA22}">
      <dgm:prSet/>
      <dgm:spPr/>
      <dgm:t>
        <a:bodyPr/>
        <a:lstStyle/>
        <a:p>
          <a:endParaRPr lang="de-DE"/>
        </a:p>
      </dgm:t>
    </dgm:pt>
    <dgm:pt modelId="{631B1D78-11AF-4E3E-8A9A-29E843E2F91B}" type="sibTrans" cxnId="{D9EB4F38-E8D1-4BB2-9FC6-461B90BBDA22}">
      <dgm:prSet/>
      <dgm:spPr/>
      <dgm:t>
        <a:bodyPr/>
        <a:lstStyle/>
        <a:p>
          <a:endParaRPr lang="de-DE"/>
        </a:p>
      </dgm:t>
    </dgm:pt>
    <dgm:pt modelId="{5AF7749E-1291-4FE5-B9E9-BAD63D00F340}">
      <dgm:prSet phldrT="[Text]" custT="1"/>
      <dgm:spPr>
        <a:gradFill flip="none" rotWithShape="1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  <a:ln>
          <a:solidFill>
            <a:srgbClr val="FFFF00"/>
          </a:solidFill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noProof="0">
              <a:solidFill>
                <a:prstClr val="white"/>
              </a:solidFill>
              <a:latin typeface="Calibri"/>
              <a:ea typeface="+mn-ea"/>
              <a:cs typeface="+mn-cs"/>
            </a:rPr>
            <a:t>Prototype based</a:t>
          </a:r>
        </a:p>
      </dgm:t>
    </dgm:pt>
    <dgm:pt modelId="{8CD28AA3-8D39-403C-8F38-55DAD5D4131B}" type="parTrans" cxnId="{9DF11FD5-AF03-4DCD-B6E1-97717CE8220E}">
      <dgm:prSet/>
      <dgm:spPr/>
      <dgm:t>
        <a:bodyPr/>
        <a:lstStyle/>
        <a:p>
          <a:endParaRPr lang="de-AT"/>
        </a:p>
      </dgm:t>
    </dgm:pt>
    <dgm:pt modelId="{C7C224B9-E473-419E-B325-D4D4317A1581}" type="sibTrans" cxnId="{9DF11FD5-AF03-4DCD-B6E1-97717CE8220E}">
      <dgm:prSet/>
      <dgm:spPr/>
      <dgm:t>
        <a:bodyPr/>
        <a:lstStyle/>
        <a:p>
          <a:endParaRPr lang="de-AT"/>
        </a:p>
      </dgm:t>
    </dgm:pt>
    <dgm:pt modelId="{6FB55C2D-05F2-4C34-AFD7-0329E74F8FD0}">
      <dgm:prSet phldrT="[Text]" custT="1"/>
      <dgm:spPr>
        <a:gradFill flip="none" rotWithShape="1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  <a:ln>
          <a:solidFill>
            <a:srgbClr val="FFFF00"/>
          </a:solidFill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noProof="0">
              <a:solidFill>
                <a:prstClr val="white"/>
              </a:solidFill>
              <a:latin typeface="Calibri"/>
              <a:ea typeface="+mn-ea"/>
              <a:cs typeface="+mn-cs"/>
            </a:rPr>
            <a:t>Empirically driven</a:t>
          </a:r>
        </a:p>
      </dgm:t>
    </dgm:pt>
    <dgm:pt modelId="{88C7A71B-2AF3-49F1-B299-2A4E03198878}" type="parTrans" cxnId="{14E58D76-A6EB-47B7-8CD1-24E8CDD022A0}">
      <dgm:prSet/>
      <dgm:spPr/>
      <dgm:t>
        <a:bodyPr/>
        <a:lstStyle/>
        <a:p>
          <a:endParaRPr lang="de-AT"/>
        </a:p>
      </dgm:t>
    </dgm:pt>
    <dgm:pt modelId="{78F0728B-EED5-47BB-902C-33E9589E8F51}" type="sibTrans" cxnId="{14E58D76-A6EB-47B7-8CD1-24E8CDD022A0}">
      <dgm:prSet/>
      <dgm:spPr/>
      <dgm:t>
        <a:bodyPr/>
        <a:lstStyle/>
        <a:p>
          <a:endParaRPr lang="de-AT"/>
        </a:p>
      </dgm:t>
    </dgm:pt>
    <dgm:pt modelId="{4C2F7410-3800-425D-9DF3-7D0B8D36E062}">
      <dgm:prSet phldrT="[Text]" custT="1"/>
      <dgm:spPr>
        <a:gradFill flip="none" rotWithShape="1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  <a:ln>
          <a:solidFill>
            <a:srgbClr val="FFFF00"/>
          </a:solidFill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noProof="0">
              <a:solidFill>
                <a:prstClr val="white"/>
              </a:solidFill>
              <a:latin typeface="Calibri"/>
              <a:ea typeface="+mn-ea"/>
              <a:cs typeface="+mn-cs"/>
            </a:rPr>
            <a:t>Iterative Usability-Test</a:t>
          </a:r>
        </a:p>
      </dgm:t>
    </dgm:pt>
    <dgm:pt modelId="{7B3B9D8B-6DDD-4A08-B4BB-83495005A5DD}" type="parTrans" cxnId="{1F0DC89A-4682-460C-A6CB-79A0E4A216ED}">
      <dgm:prSet/>
      <dgm:spPr/>
      <dgm:t>
        <a:bodyPr/>
        <a:lstStyle/>
        <a:p>
          <a:endParaRPr lang="de-AT"/>
        </a:p>
      </dgm:t>
    </dgm:pt>
    <dgm:pt modelId="{445B9296-32EB-4E9E-979B-DB2D751A2498}" type="sibTrans" cxnId="{1F0DC89A-4682-460C-A6CB-79A0E4A216ED}">
      <dgm:prSet/>
      <dgm:spPr/>
      <dgm:t>
        <a:bodyPr/>
        <a:lstStyle/>
        <a:p>
          <a:endParaRPr lang="de-AT"/>
        </a:p>
      </dgm:t>
    </dgm:pt>
    <dgm:pt modelId="{01E2DFC3-D5C2-42D1-BA6F-18EC4F8D0AB0}" type="pres">
      <dgm:prSet presAssocID="{F4DD6358-BC75-4153-910D-A19A8C23D572}" presName="Name0" presStyleCnt="0">
        <dgm:presLayoutVars>
          <dgm:dir/>
          <dgm:resizeHandles val="exact"/>
        </dgm:presLayoutVars>
      </dgm:prSet>
      <dgm:spPr/>
    </dgm:pt>
    <dgm:pt modelId="{FCC97C9D-1082-48D4-958A-43582EB648D6}" type="pres">
      <dgm:prSet presAssocID="{8928D515-2866-4011-B92B-B4F21F77E1E8}" presName="node" presStyleLbl="node1" presStyleIdx="0" presStyleCnt="1" custScaleX="100098" custLinFactNeighborX="-9528" custLinFactNeighborY="-7084">
        <dgm:presLayoutVars>
          <dgm:bulletEnabled val="1"/>
        </dgm:presLayoutVars>
      </dgm:prSet>
      <dgm:spPr/>
    </dgm:pt>
  </dgm:ptLst>
  <dgm:cxnLst>
    <dgm:cxn modelId="{F8FD6B06-485F-4491-A9D5-A2A29B8862F1}" srcId="{8928D515-2866-4011-B92B-B4F21F77E1E8}" destId="{1446F6C0-EC93-4453-B156-46A0EFEBB18B}" srcOrd="3" destOrd="0" parTransId="{50B60F32-70EF-4602-BAE4-FEB60CA755BE}" sibTransId="{995089D0-B7CF-4B24-B070-19A1E9D9C0E4}"/>
    <dgm:cxn modelId="{EFBD381D-F84D-4845-BECA-D7FC47387CAD}" type="presOf" srcId="{6FB55C2D-05F2-4C34-AFD7-0329E74F8FD0}" destId="{FCC97C9D-1082-48D4-958A-43582EB648D6}" srcOrd="0" destOrd="2" presId="urn:microsoft.com/office/officeart/2005/8/layout/hList6"/>
    <dgm:cxn modelId="{51B9E337-70F4-4F7B-A896-E28CE1665EEC}" srcId="{8928D515-2866-4011-B92B-B4F21F77E1E8}" destId="{00FC166E-8E58-498D-B5F8-58AADD0AABFB}" srcOrd="2" destOrd="0" parTransId="{DE92A397-FC24-4123-BF2A-3632F26C4205}" sibTransId="{5B977F44-015F-462E-99BD-C4112453F41E}"/>
    <dgm:cxn modelId="{D9EB4F38-E8D1-4BB2-9FC6-461B90BBDA22}" srcId="{00FC166E-8E58-498D-B5F8-58AADD0AABFB}" destId="{DAFA6977-479B-4F32-A595-9D29143CF77D}" srcOrd="0" destOrd="0" parTransId="{1F920043-9E91-44AB-AF59-D6C38A0A5648}" sibTransId="{631B1D78-11AF-4E3E-8A9A-29E843E2F91B}"/>
    <dgm:cxn modelId="{E683EB3E-1A97-4310-8280-5E2D5545EC88}" type="presOf" srcId="{5AF7749E-1291-4FE5-B9E9-BAD63D00F340}" destId="{FCC97C9D-1082-48D4-958A-43582EB648D6}" srcOrd="0" destOrd="1" presId="urn:microsoft.com/office/officeart/2005/8/layout/hList6"/>
    <dgm:cxn modelId="{14E58D76-A6EB-47B7-8CD1-24E8CDD022A0}" srcId="{8928D515-2866-4011-B92B-B4F21F77E1E8}" destId="{6FB55C2D-05F2-4C34-AFD7-0329E74F8FD0}" srcOrd="1" destOrd="0" parTransId="{88C7A71B-2AF3-49F1-B299-2A4E03198878}" sibTransId="{78F0728B-EED5-47BB-902C-33E9589E8F51}"/>
    <dgm:cxn modelId="{888ED493-108E-4235-92E6-881C4080593D}" type="presOf" srcId="{1446F6C0-EC93-4453-B156-46A0EFEBB18B}" destId="{FCC97C9D-1082-48D4-958A-43582EB648D6}" srcOrd="0" destOrd="6" presId="urn:microsoft.com/office/officeart/2005/8/layout/hList6"/>
    <dgm:cxn modelId="{A8A5A697-9C36-4669-9864-60FA8CA25193}" type="presOf" srcId="{DAFA6977-479B-4F32-A595-9D29143CF77D}" destId="{FCC97C9D-1082-48D4-958A-43582EB648D6}" srcOrd="0" destOrd="4" presId="urn:microsoft.com/office/officeart/2005/8/layout/hList6"/>
    <dgm:cxn modelId="{1F0DC89A-4682-460C-A6CB-79A0E4A216ED}" srcId="{00FC166E-8E58-498D-B5F8-58AADD0AABFB}" destId="{4C2F7410-3800-425D-9DF3-7D0B8D36E062}" srcOrd="1" destOrd="0" parTransId="{7B3B9D8B-6DDD-4A08-B4BB-83495005A5DD}" sibTransId="{445B9296-32EB-4E9E-979B-DB2D751A2498}"/>
    <dgm:cxn modelId="{5B0408B8-D507-4B6E-BED1-B267E26B3306}" type="presOf" srcId="{8928D515-2866-4011-B92B-B4F21F77E1E8}" destId="{FCC97C9D-1082-48D4-958A-43582EB648D6}" srcOrd="0" destOrd="0" presId="urn:microsoft.com/office/officeart/2005/8/layout/hList6"/>
    <dgm:cxn modelId="{AD480FBE-FE84-4E73-8E2A-EA327893DF34}" type="presOf" srcId="{00FC166E-8E58-498D-B5F8-58AADD0AABFB}" destId="{FCC97C9D-1082-48D4-958A-43582EB648D6}" srcOrd="0" destOrd="3" presId="urn:microsoft.com/office/officeart/2005/8/layout/hList6"/>
    <dgm:cxn modelId="{9DF11FD5-AF03-4DCD-B6E1-97717CE8220E}" srcId="{8928D515-2866-4011-B92B-B4F21F77E1E8}" destId="{5AF7749E-1291-4FE5-B9E9-BAD63D00F340}" srcOrd="0" destOrd="0" parTransId="{8CD28AA3-8D39-403C-8F38-55DAD5D4131B}" sibTransId="{C7C224B9-E473-419E-B325-D4D4317A1581}"/>
    <dgm:cxn modelId="{51CBA6E7-93D8-4CA0-9EE5-B9F0A5BAD8B2}" type="presOf" srcId="{4C2F7410-3800-425D-9DF3-7D0B8D36E062}" destId="{FCC97C9D-1082-48D4-958A-43582EB648D6}" srcOrd="0" destOrd="5" presId="urn:microsoft.com/office/officeart/2005/8/layout/hList6"/>
    <dgm:cxn modelId="{62C911E8-0ABB-4B72-8259-A32D013D475A}" type="presOf" srcId="{F4DD6358-BC75-4153-910D-A19A8C23D572}" destId="{01E2DFC3-D5C2-42D1-BA6F-18EC4F8D0AB0}" srcOrd="0" destOrd="0" presId="urn:microsoft.com/office/officeart/2005/8/layout/hList6"/>
    <dgm:cxn modelId="{2710E9F9-B3D3-47A4-ACCE-F407D2838879}" srcId="{F4DD6358-BC75-4153-910D-A19A8C23D572}" destId="{8928D515-2866-4011-B92B-B4F21F77E1E8}" srcOrd="0" destOrd="0" parTransId="{C8F49D63-83D5-4726-A95B-1D3F42B9BA13}" sibTransId="{3BA0097E-F9AE-49E7-B5DE-22BAA8A7FFC9}"/>
    <dgm:cxn modelId="{8E2B88CA-8584-4CBD-9A82-7EE34CDD1534}" type="presParOf" srcId="{01E2DFC3-D5C2-42D1-BA6F-18EC4F8D0AB0}" destId="{FCC97C9D-1082-48D4-958A-43582EB648D6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1516EC-6E62-45E5-9F23-E6965887C713}" type="doc">
      <dgm:prSet loTypeId="urn:microsoft.com/office/officeart/2005/8/layout/vList3" loCatId="picture" qsTypeId="urn:microsoft.com/office/officeart/2005/8/quickstyle/simple2" qsCatId="simple" csTypeId="urn:microsoft.com/office/officeart/2005/8/colors/accent1_2" csCatId="accent1" phldr="1"/>
      <dgm:spPr/>
    </dgm:pt>
    <dgm:pt modelId="{CFEF4362-F28C-4D75-AC94-8B7EBFF761BC}">
      <dgm:prSet phldrT="[Text]" custT="1"/>
      <dgm:spPr/>
      <dgm:t>
        <a:bodyPr/>
        <a:lstStyle/>
        <a:p>
          <a:r>
            <a:rPr lang="de-DE" sz="1600"/>
            <a:t>Platform</a:t>
          </a:r>
          <a:endParaRPr lang="de-DE" sz="600"/>
        </a:p>
      </dgm:t>
    </dgm:pt>
    <dgm:pt modelId="{8E8314BD-C6EE-46BF-B532-144CD71C0131}" type="parTrans" cxnId="{ACC9090F-5E7C-44C1-B3A5-434D3AB55CF7}">
      <dgm:prSet/>
      <dgm:spPr/>
      <dgm:t>
        <a:bodyPr/>
        <a:lstStyle/>
        <a:p>
          <a:endParaRPr lang="de-DE"/>
        </a:p>
      </dgm:t>
    </dgm:pt>
    <dgm:pt modelId="{503D6D3C-CE6D-4D9E-9C3D-EC71AC81873F}" type="sibTrans" cxnId="{ACC9090F-5E7C-44C1-B3A5-434D3AB55CF7}">
      <dgm:prSet/>
      <dgm:spPr/>
      <dgm:t>
        <a:bodyPr/>
        <a:lstStyle/>
        <a:p>
          <a:endParaRPr lang="de-DE"/>
        </a:p>
      </dgm:t>
    </dgm:pt>
    <dgm:pt modelId="{30726B3A-ED0E-431D-9145-C39D29A84C82}">
      <dgm:prSet phldrT="[Text]" custT="1"/>
      <dgm:spPr/>
      <dgm:t>
        <a:bodyPr/>
        <a:lstStyle/>
        <a:p>
          <a:r>
            <a:rPr lang="de-DE" sz="1600"/>
            <a:t>Requirements</a:t>
          </a:r>
          <a:endParaRPr lang="de-DE" sz="1400"/>
        </a:p>
      </dgm:t>
    </dgm:pt>
    <dgm:pt modelId="{87A9B172-3B98-44AD-B83A-9DF5D552663B}" type="parTrans" cxnId="{DB44C794-5D96-4418-97E2-BD0A9DB5D6C1}">
      <dgm:prSet/>
      <dgm:spPr/>
      <dgm:t>
        <a:bodyPr/>
        <a:lstStyle/>
        <a:p>
          <a:endParaRPr lang="de-DE"/>
        </a:p>
      </dgm:t>
    </dgm:pt>
    <dgm:pt modelId="{E02A1256-5458-4453-A947-1BB2400BE753}" type="sibTrans" cxnId="{DB44C794-5D96-4418-97E2-BD0A9DB5D6C1}">
      <dgm:prSet/>
      <dgm:spPr/>
      <dgm:t>
        <a:bodyPr/>
        <a:lstStyle/>
        <a:p>
          <a:endParaRPr lang="de-DE"/>
        </a:p>
      </dgm:t>
    </dgm:pt>
    <dgm:pt modelId="{33CCA540-D25E-4027-9716-190282C96A20}">
      <dgm:prSet phldrT="[Text]" custT="1"/>
      <dgm:spPr/>
      <dgm:t>
        <a:bodyPr/>
        <a:lstStyle/>
        <a:p>
          <a:r>
            <a:rPr lang="de-DE" sz="1600"/>
            <a:t>Project Management</a:t>
          </a:r>
        </a:p>
      </dgm:t>
    </dgm:pt>
    <dgm:pt modelId="{DE72A9FC-B306-470E-BE48-6F1C0E029D87}" type="parTrans" cxnId="{5562497A-C105-4AF7-9695-FE0F462A037C}">
      <dgm:prSet/>
      <dgm:spPr/>
      <dgm:t>
        <a:bodyPr/>
        <a:lstStyle/>
        <a:p>
          <a:endParaRPr lang="de-DE"/>
        </a:p>
      </dgm:t>
    </dgm:pt>
    <dgm:pt modelId="{0DE2A496-B1FE-43C7-954B-E24D35E2B4D4}" type="sibTrans" cxnId="{5562497A-C105-4AF7-9695-FE0F462A037C}">
      <dgm:prSet/>
      <dgm:spPr/>
      <dgm:t>
        <a:bodyPr/>
        <a:lstStyle/>
        <a:p>
          <a:endParaRPr lang="de-DE"/>
        </a:p>
      </dgm:t>
    </dgm:pt>
    <dgm:pt modelId="{57DC8F23-1BF5-45B4-9282-F006F7D9727F}">
      <dgm:prSet custT="1"/>
      <dgm:spPr/>
      <dgm:t>
        <a:bodyPr/>
        <a:lstStyle/>
        <a:p>
          <a:r>
            <a:rPr lang="de-DE" sz="1600"/>
            <a:t>mHealth</a:t>
          </a:r>
        </a:p>
      </dgm:t>
    </dgm:pt>
    <dgm:pt modelId="{42C7E3B0-CA23-43B3-8950-2917BBBAA997}" type="parTrans" cxnId="{BB07D300-2398-46AF-AACF-EB470C42152F}">
      <dgm:prSet/>
      <dgm:spPr/>
      <dgm:t>
        <a:bodyPr/>
        <a:lstStyle/>
        <a:p>
          <a:endParaRPr lang="de-DE"/>
        </a:p>
      </dgm:t>
    </dgm:pt>
    <dgm:pt modelId="{D77BE7F5-312E-4283-9722-D9671F62EEAD}" type="sibTrans" cxnId="{BB07D300-2398-46AF-AACF-EB470C42152F}">
      <dgm:prSet/>
      <dgm:spPr/>
      <dgm:t>
        <a:bodyPr/>
        <a:lstStyle/>
        <a:p>
          <a:endParaRPr lang="de-DE"/>
        </a:p>
      </dgm:t>
    </dgm:pt>
    <dgm:pt modelId="{413BB277-B876-4BFC-8EF1-C8F6862366F1}">
      <dgm:prSet custT="1"/>
      <dgm:spPr/>
      <dgm:t>
        <a:bodyPr/>
        <a:lstStyle/>
        <a:p>
          <a:r>
            <a:rPr lang="de-DE" sz="1600"/>
            <a:t>Data Recording</a:t>
          </a:r>
        </a:p>
      </dgm:t>
    </dgm:pt>
    <dgm:pt modelId="{501A3B00-5843-486C-A09C-97FBB6FE9321}" type="parTrans" cxnId="{F4C90D1D-D4FA-4955-96C6-8C221080FE27}">
      <dgm:prSet/>
      <dgm:spPr/>
      <dgm:t>
        <a:bodyPr/>
        <a:lstStyle/>
        <a:p>
          <a:endParaRPr lang="de-DE"/>
        </a:p>
      </dgm:t>
    </dgm:pt>
    <dgm:pt modelId="{85F7C4AB-2B9A-42E5-8197-A08B1BB68F6E}" type="sibTrans" cxnId="{F4C90D1D-D4FA-4955-96C6-8C221080FE27}">
      <dgm:prSet/>
      <dgm:spPr/>
      <dgm:t>
        <a:bodyPr/>
        <a:lstStyle/>
        <a:p>
          <a:endParaRPr lang="de-DE"/>
        </a:p>
      </dgm:t>
    </dgm:pt>
    <dgm:pt modelId="{FE1E1228-D378-4AAC-A953-E1356D526367}" type="pres">
      <dgm:prSet presAssocID="{9F1516EC-6E62-45E5-9F23-E6965887C713}" presName="linearFlow" presStyleCnt="0">
        <dgm:presLayoutVars>
          <dgm:dir/>
          <dgm:resizeHandles val="exact"/>
        </dgm:presLayoutVars>
      </dgm:prSet>
      <dgm:spPr/>
    </dgm:pt>
    <dgm:pt modelId="{37DCBB2D-F0BD-4506-BB47-B52C85F94D4D}" type="pres">
      <dgm:prSet presAssocID="{CFEF4362-F28C-4D75-AC94-8B7EBFF761BC}" presName="composite" presStyleCnt="0"/>
      <dgm:spPr/>
    </dgm:pt>
    <dgm:pt modelId="{84A8060D-6474-4167-94CA-8F7D0AB49A5A}" type="pres">
      <dgm:prSet presAssocID="{CFEF4362-F28C-4D75-AC94-8B7EBFF761BC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4727F82-DF16-45AB-90DA-5D1DB85D389A}" type="pres">
      <dgm:prSet presAssocID="{CFEF4362-F28C-4D75-AC94-8B7EBFF761BC}" presName="txShp" presStyleLbl="node1" presStyleIdx="0" presStyleCnt="5">
        <dgm:presLayoutVars>
          <dgm:bulletEnabled val="1"/>
        </dgm:presLayoutVars>
      </dgm:prSet>
      <dgm:spPr/>
    </dgm:pt>
    <dgm:pt modelId="{AE3BCED0-EAC1-481A-8C9F-2DF0683D2CDD}" type="pres">
      <dgm:prSet presAssocID="{503D6D3C-CE6D-4D9E-9C3D-EC71AC81873F}" presName="spacing" presStyleCnt="0"/>
      <dgm:spPr/>
    </dgm:pt>
    <dgm:pt modelId="{EFC2D520-8260-420F-A5A7-6D2DD545B337}" type="pres">
      <dgm:prSet presAssocID="{30726B3A-ED0E-431D-9145-C39D29A84C82}" presName="composite" presStyleCnt="0"/>
      <dgm:spPr/>
    </dgm:pt>
    <dgm:pt modelId="{167E4C4F-5E03-4F62-AFA1-D102BE8E2812}" type="pres">
      <dgm:prSet presAssocID="{30726B3A-ED0E-431D-9145-C39D29A84C82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lemmbrett abgehakt mit einfarbiger Füllung"/>
        </a:ext>
      </dgm:extLst>
    </dgm:pt>
    <dgm:pt modelId="{688C641D-779C-4E23-943D-3CFE8A6EDEF5}" type="pres">
      <dgm:prSet presAssocID="{30726B3A-ED0E-431D-9145-C39D29A84C82}" presName="txShp" presStyleLbl="node1" presStyleIdx="1" presStyleCnt="5">
        <dgm:presLayoutVars>
          <dgm:bulletEnabled val="1"/>
        </dgm:presLayoutVars>
      </dgm:prSet>
      <dgm:spPr/>
    </dgm:pt>
    <dgm:pt modelId="{2054B231-38E1-4511-BE6E-E88D72278B11}" type="pres">
      <dgm:prSet presAssocID="{E02A1256-5458-4453-A947-1BB2400BE753}" presName="spacing" presStyleCnt="0"/>
      <dgm:spPr/>
    </dgm:pt>
    <dgm:pt modelId="{79295DCA-45D0-4B01-8EAA-E321295BE54C}" type="pres">
      <dgm:prSet presAssocID="{33CCA540-D25E-4027-9716-190282C96A20}" presName="composite" presStyleCnt="0"/>
      <dgm:spPr/>
    </dgm:pt>
    <dgm:pt modelId="{57F788E9-921C-45DF-A922-AF0BD6D99156}" type="pres">
      <dgm:prSet presAssocID="{33CCA540-D25E-4027-9716-190282C96A20}" presName="imgShp" presStyleLbl="fgImgPlace1" presStyleIdx="2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ie mit einfarbiger Füllung"/>
        </a:ext>
      </dgm:extLst>
    </dgm:pt>
    <dgm:pt modelId="{27246967-A821-4407-B7B2-64A0C2F0F688}" type="pres">
      <dgm:prSet presAssocID="{33CCA540-D25E-4027-9716-190282C96A20}" presName="txShp" presStyleLbl="node1" presStyleIdx="2" presStyleCnt="5">
        <dgm:presLayoutVars>
          <dgm:bulletEnabled val="1"/>
        </dgm:presLayoutVars>
      </dgm:prSet>
      <dgm:spPr/>
    </dgm:pt>
    <dgm:pt modelId="{C8057349-FF4A-4EDB-A131-33D7B823FC7D}" type="pres">
      <dgm:prSet presAssocID="{0DE2A496-B1FE-43C7-954B-E24D35E2B4D4}" presName="spacing" presStyleCnt="0"/>
      <dgm:spPr/>
    </dgm:pt>
    <dgm:pt modelId="{347F3683-7E75-47E9-9BA0-5D7B5E2643F3}" type="pres">
      <dgm:prSet presAssocID="{57DC8F23-1BF5-45B4-9282-F006F7D9727F}" presName="composite" presStyleCnt="0"/>
      <dgm:spPr/>
    </dgm:pt>
    <dgm:pt modelId="{75E8CB8B-588D-42F9-B99F-65AD4A8972D9}" type="pres">
      <dgm:prSet presAssocID="{57DC8F23-1BF5-45B4-9282-F006F7D9727F}" presName="imgShp" presStyleLbl="fgImgPlace1" presStyleIdx="3" presStyleCnt="5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8065098A-0477-408F-940D-964016229F5C}" type="pres">
      <dgm:prSet presAssocID="{57DC8F23-1BF5-45B4-9282-F006F7D9727F}" presName="txShp" presStyleLbl="node1" presStyleIdx="3" presStyleCnt="5">
        <dgm:presLayoutVars>
          <dgm:bulletEnabled val="1"/>
        </dgm:presLayoutVars>
      </dgm:prSet>
      <dgm:spPr/>
    </dgm:pt>
    <dgm:pt modelId="{D31A5F65-411A-45FE-B26B-D0CB82463F1C}" type="pres">
      <dgm:prSet presAssocID="{D77BE7F5-312E-4283-9722-D9671F62EEAD}" presName="spacing" presStyleCnt="0"/>
      <dgm:spPr/>
    </dgm:pt>
    <dgm:pt modelId="{116EDF77-5DEC-49C5-9FC2-4EE873C811A7}" type="pres">
      <dgm:prSet presAssocID="{413BB277-B876-4BFC-8EF1-C8F6862366F1}" presName="composite" presStyleCnt="0"/>
      <dgm:spPr/>
    </dgm:pt>
    <dgm:pt modelId="{D19FCEC0-470C-4F46-802B-7AAB2115D9A2}" type="pres">
      <dgm:prSet presAssocID="{413BB277-B876-4BFC-8EF1-C8F6862366F1}" presName="imgShp" presStyleLbl="fgImgPlac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herche mit einfarbiger Füllung"/>
        </a:ext>
      </dgm:extLst>
    </dgm:pt>
    <dgm:pt modelId="{151322D0-E5EE-4A6E-9701-643377BD73F7}" type="pres">
      <dgm:prSet presAssocID="{413BB277-B876-4BFC-8EF1-C8F6862366F1}" presName="txShp" presStyleLbl="node1" presStyleIdx="4" presStyleCnt="5">
        <dgm:presLayoutVars>
          <dgm:bulletEnabled val="1"/>
        </dgm:presLayoutVars>
      </dgm:prSet>
      <dgm:spPr/>
    </dgm:pt>
  </dgm:ptLst>
  <dgm:cxnLst>
    <dgm:cxn modelId="{BB07D300-2398-46AF-AACF-EB470C42152F}" srcId="{9F1516EC-6E62-45E5-9F23-E6965887C713}" destId="{57DC8F23-1BF5-45B4-9282-F006F7D9727F}" srcOrd="3" destOrd="0" parTransId="{42C7E3B0-CA23-43B3-8950-2917BBBAA997}" sibTransId="{D77BE7F5-312E-4283-9722-D9671F62EEAD}"/>
    <dgm:cxn modelId="{C1E07703-F9A1-4223-BE92-0793F647D71E}" type="presOf" srcId="{33CCA540-D25E-4027-9716-190282C96A20}" destId="{27246967-A821-4407-B7B2-64A0C2F0F688}" srcOrd="0" destOrd="0" presId="urn:microsoft.com/office/officeart/2005/8/layout/vList3"/>
    <dgm:cxn modelId="{2FC0B90A-FEB2-45A3-B969-41625000C2C1}" type="presOf" srcId="{CFEF4362-F28C-4D75-AC94-8B7EBFF761BC}" destId="{B4727F82-DF16-45AB-90DA-5D1DB85D389A}" srcOrd="0" destOrd="0" presId="urn:microsoft.com/office/officeart/2005/8/layout/vList3"/>
    <dgm:cxn modelId="{ACC9090F-5E7C-44C1-B3A5-434D3AB55CF7}" srcId="{9F1516EC-6E62-45E5-9F23-E6965887C713}" destId="{CFEF4362-F28C-4D75-AC94-8B7EBFF761BC}" srcOrd="0" destOrd="0" parTransId="{8E8314BD-C6EE-46BF-B532-144CD71C0131}" sibTransId="{503D6D3C-CE6D-4D9E-9C3D-EC71AC81873F}"/>
    <dgm:cxn modelId="{F4C90D1D-D4FA-4955-96C6-8C221080FE27}" srcId="{9F1516EC-6E62-45E5-9F23-E6965887C713}" destId="{413BB277-B876-4BFC-8EF1-C8F6862366F1}" srcOrd="4" destOrd="0" parTransId="{501A3B00-5843-486C-A09C-97FBB6FE9321}" sibTransId="{85F7C4AB-2B9A-42E5-8197-A08B1BB68F6E}"/>
    <dgm:cxn modelId="{FBDC062A-9B18-4DB3-B399-DFF96D8EE386}" type="presOf" srcId="{57DC8F23-1BF5-45B4-9282-F006F7D9727F}" destId="{8065098A-0477-408F-940D-964016229F5C}" srcOrd="0" destOrd="0" presId="urn:microsoft.com/office/officeart/2005/8/layout/vList3"/>
    <dgm:cxn modelId="{0A804A63-706F-402B-9303-85E35BD84100}" type="presOf" srcId="{413BB277-B876-4BFC-8EF1-C8F6862366F1}" destId="{151322D0-E5EE-4A6E-9701-643377BD73F7}" srcOrd="0" destOrd="0" presId="urn:microsoft.com/office/officeart/2005/8/layout/vList3"/>
    <dgm:cxn modelId="{5562497A-C105-4AF7-9695-FE0F462A037C}" srcId="{9F1516EC-6E62-45E5-9F23-E6965887C713}" destId="{33CCA540-D25E-4027-9716-190282C96A20}" srcOrd="2" destOrd="0" parTransId="{DE72A9FC-B306-470E-BE48-6F1C0E029D87}" sibTransId="{0DE2A496-B1FE-43C7-954B-E24D35E2B4D4}"/>
    <dgm:cxn modelId="{DB44C794-5D96-4418-97E2-BD0A9DB5D6C1}" srcId="{9F1516EC-6E62-45E5-9F23-E6965887C713}" destId="{30726B3A-ED0E-431D-9145-C39D29A84C82}" srcOrd="1" destOrd="0" parTransId="{87A9B172-3B98-44AD-B83A-9DF5D552663B}" sibTransId="{E02A1256-5458-4453-A947-1BB2400BE753}"/>
    <dgm:cxn modelId="{D0C56FCD-14E4-4E5C-BDC9-4D81356854EF}" type="presOf" srcId="{30726B3A-ED0E-431D-9145-C39D29A84C82}" destId="{688C641D-779C-4E23-943D-3CFE8A6EDEF5}" srcOrd="0" destOrd="0" presId="urn:microsoft.com/office/officeart/2005/8/layout/vList3"/>
    <dgm:cxn modelId="{324749D5-E7D6-48DE-BF09-80A300080040}" type="presOf" srcId="{9F1516EC-6E62-45E5-9F23-E6965887C713}" destId="{FE1E1228-D378-4AAC-A953-E1356D526367}" srcOrd="0" destOrd="0" presId="urn:microsoft.com/office/officeart/2005/8/layout/vList3"/>
    <dgm:cxn modelId="{0BF6A39A-4DCE-4145-9396-1A29DCD71B8E}" type="presParOf" srcId="{FE1E1228-D378-4AAC-A953-E1356D526367}" destId="{37DCBB2D-F0BD-4506-BB47-B52C85F94D4D}" srcOrd="0" destOrd="0" presId="urn:microsoft.com/office/officeart/2005/8/layout/vList3"/>
    <dgm:cxn modelId="{C7A1C202-B034-4B37-9415-ADDD038291F3}" type="presParOf" srcId="{37DCBB2D-F0BD-4506-BB47-B52C85F94D4D}" destId="{84A8060D-6474-4167-94CA-8F7D0AB49A5A}" srcOrd="0" destOrd="0" presId="urn:microsoft.com/office/officeart/2005/8/layout/vList3"/>
    <dgm:cxn modelId="{2C5B4DD3-C16F-4DFF-8596-36B3712E0EED}" type="presParOf" srcId="{37DCBB2D-F0BD-4506-BB47-B52C85F94D4D}" destId="{B4727F82-DF16-45AB-90DA-5D1DB85D389A}" srcOrd="1" destOrd="0" presId="urn:microsoft.com/office/officeart/2005/8/layout/vList3"/>
    <dgm:cxn modelId="{C7D02DAE-1476-4B73-9339-82FE22BA6891}" type="presParOf" srcId="{FE1E1228-D378-4AAC-A953-E1356D526367}" destId="{AE3BCED0-EAC1-481A-8C9F-2DF0683D2CDD}" srcOrd="1" destOrd="0" presId="urn:microsoft.com/office/officeart/2005/8/layout/vList3"/>
    <dgm:cxn modelId="{ADC38E80-C5C6-4FA5-A5D6-ADDC1B88A7E2}" type="presParOf" srcId="{FE1E1228-D378-4AAC-A953-E1356D526367}" destId="{EFC2D520-8260-420F-A5A7-6D2DD545B337}" srcOrd="2" destOrd="0" presId="urn:microsoft.com/office/officeart/2005/8/layout/vList3"/>
    <dgm:cxn modelId="{EFE2CE59-E24B-4857-9DBA-27722DB0376A}" type="presParOf" srcId="{EFC2D520-8260-420F-A5A7-6D2DD545B337}" destId="{167E4C4F-5E03-4F62-AFA1-D102BE8E2812}" srcOrd="0" destOrd="0" presId="urn:microsoft.com/office/officeart/2005/8/layout/vList3"/>
    <dgm:cxn modelId="{7919C74A-6CBD-4F49-A170-FB8CA7748FA7}" type="presParOf" srcId="{EFC2D520-8260-420F-A5A7-6D2DD545B337}" destId="{688C641D-779C-4E23-943D-3CFE8A6EDEF5}" srcOrd="1" destOrd="0" presId="urn:microsoft.com/office/officeart/2005/8/layout/vList3"/>
    <dgm:cxn modelId="{E739D886-4122-4CE0-960B-1DCB7ECE58EE}" type="presParOf" srcId="{FE1E1228-D378-4AAC-A953-E1356D526367}" destId="{2054B231-38E1-4511-BE6E-E88D72278B11}" srcOrd="3" destOrd="0" presId="urn:microsoft.com/office/officeart/2005/8/layout/vList3"/>
    <dgm:cxn modelId="{2ED6B5D7-C1DE-4C5C-9D1B-A11C44947B19}" type="presParOf" srcId="{FE1E1228-D378-4AAC-A953-E1356D526367}" destId="{79295DCA-45D0-4B01-8EAA-E321295BE54C}" srcOrd="4" destOrd="0" presId="urn:microsoft.com/office/officeart/2005/8/layout/vList3"/>
    <dgm:cxn modelId="{0D4D039C-DAD6-41C1-B32B-D254B43D3653}" type="presParOf" srcId="{79295DCA-45D0-4B01-8EAA-E321295BE54C}" destId="{57F788E9-921C-45DF-A922-AF0BD6D99156}" srcOrd="0" destOrd="0" presId="urn:microsoft.com/office/officeart/2005/8/layout/vList3"/>
    <dgm:cxn modelId="{B14F94D7-9493-4FA4-BC8E-C8E8B87C2A1B}" type="presParOf" srcId="{79295DCA-45D0-4B01-8EAA-E321295BE54C}" destId="{27246967-A821-4407-B7B2-64A0C2F0F688}" srcOrd="1" destOrd="0" presId="urn:microsoft.com/office/officeart/2005/8/layout/vList3"/>
    <dgm:cxn modelId="{7A4E4048-E4BD-4D12-B42A-9D9A7863728A}" type="presParOf" srcId="{FE1E1228-D378-4AAC-A953-E1356D526367}" destId="{C8057349-FF4A-4EDB-A131-33D7B823FC7D}" srcOrd="5" destOrd="0" presId="urn:microsoft.com/office/officeart/2005/8/layout/vList3"/>
    <dgm:cxn modelId="{037918AF-EAB1-43C6-ADBF-C3B70AB6608B}" type="presParOf" srcId="{FE1E1228-D378-4AAC-A953-E1356D526367}" destId="{347F3683-7E75-47E9-9BA0-5D7B5E2643F3}" srcOrd="6" destOrd="0" presId="urn:microsoft.com/office/officeart/2005/8/layout/vList3"/>
    <dgm:cxn modelId="{50621A31-4B7E-4811-8D5E-401FB87EB132}" type="presParOf" srcId="{347F3683-7E75-47E9-9BA0-5D7B5E2643F3}" destId="{75E8CB8B-588D-42F9-B99F-65AD4A8972D9}" srcOrd="0" destOrd="0" presId="urn:microsoft.com/office/officeart/2005/8/layout/vList3"/>
    <dgm:cxn modelId="{253FDA8D-D973-4D05-85F6-9CFDE983CB4E}" type="presParOf" srcId="{347F3683-7E75-47E9-9BA0-5D7B5E2643F3}" destId="{8065098A-0477-408F-940D-964016229F5C}" srcOrd="1" destOrd="0" presId="urn:microsoft.com/office/officeart/2005/8/layout/vList3"/>
    <dgm:cxn modelId="{FD5FA247-3A09-4FF1-B8A0-FC47BDF97E75}" type="presParOf" srcId="{FE1E1228-D378-4AAC-A953-E1356D526367}" destId="{D31A5F65-411A-45FE-B26B-D0CB82463F1C}" srcOrd="7" destOrd="0" presId="urn:microsoft.com/office/officeart/2005/8/layout/vList3"/>
    <dgm:cxn modelId="{1743C55A-EDF2-4151-996C-A8A857F9C837}" type="presParOf" srcId="{FE1E1228-D378-4AAC-A953-E1356D526367}" destId="{116EDF77-5DEC-49C5-9FC2-4EE873C811A7}" srcOrd="8" destOrd="0" presId="urn:microsoft.com/office/officeart/2005/8/layout/vList3"/>
    <dgm:cxn modelId="{F2909B0B-1EC2-44DD-9A4E-001C3998C63B}" type="presParOf" srcId="{116EDF77-5DEC-49C5-9FC2-4EE873C811A7}" destId="{D19FCEC0-470C-4F46-802B-7AAB2115D9A2}" srcOrd="0" destOrd="0" presId="urn:microsoft.com/office/officeart/2005/8/layout/vList3"/>
    <dgm:cxn modelId="{055F0500-8AE6-447F-95D9-83FEAF573200}" type="presParOf" srcId="{116EDF77-5DEC-49C5-9FC2-4EE873C811A7}" destId="{151322D0-E5EE-4A6E-9701-643377BD73F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DD6358-BC75-4153-910D-A19A8C23D572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928D515-2866-4011-B92B-B4F21F77E1E8}">
      <dgm:prSet phldrT="[Text]" custT="1"/>
      <dgm:spPr>
        <a:gradFill flip="none" rotWithShape="1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  <a:ln>
          <a:solidFill>
            <a:srgbClr val="FFFF00"/>
          </a:solidFill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pPr>
            <a:lnSpc>
              <a:spcPct val="100000"/>
            </a:lnSpc>
            <a:buNone/>
          </a:pPr>
          <a:r>
            <a:rPr lang="en-GB" sz="1600" b="1" i="0" noProof="0"/>
            <a:t>Usability Test</a:t>
          </a:r>
          <a:endParaRPr lang="en-GB" sz="1800" b="1" i="0" noProof="0"/>
        </a:p>
      </dgm:t>
    </dgm:pt>
    <dgm:pt modelId="{C8F49D63-83D5-4726-A95B-1D3F42B9BA13}" type="parTrans" cxnId="{2710E9F9-B3D3-47A4-ACCE-F407D2838879}">
      <dgm:prSet/>
      <dgm:spPr/>
      <dgm:t>
        <a:bodyPr/>
        <a:lstStyle/>
        <a:p>
          <a:endParaRPr lang="de-DE"/>
        </a:p>
      </dgm:t>
    </dgm:pt>
    <dgm:pt modelId="{3BA0097E-F9AE-49E7-B5DE-22BAA8A7FFC9}" type="sibTrans" cxnId="{2710E9F9-B3D3-47A4-ACCE-F407D2838879}">
      <dgm:prSet/>
      <dgm:spPr/>
      <dgm:t>
        <a:bodyPr/>
        <a:lstStyle/>
        <a:p>
          <a:endParaRPr lang="de-DE"/>
        </a:p>
      </dgm:t>
    </dgm:pt>
    <dgm:pt modelId="{5A18F366-1DCC-4585-9EAD-FB6573544352}">
      <dgm:prSet phldrT="[Text]" custT="1"/>
      <dgm:spPr>
        <a:gradFill flip="none" rotWithShape="1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  <a:ln>
          <a:solidFill>
            <a:srgbClr val="FFFF00"/>
          </a:solidFill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pPr>
            <a:lnSpc>
              <a:spcPct val="100000"/>
            </a:lnSpc>
          </a:pPr>
          <a:r>
            <a:rPr lang="en-GB" sz="1400" noProof="0"/>
            <a:t>Longitudinal designed questionnaire</a:t>
          </a:r>
        </a:p>
      </dgm:t>
    </dgm:pt>
    <dgm:pt modelId="{908F1A23-1A86-4F8A-9CB0-3C4E7469DF69}" type="parTrans" cxnId="{257BA0AC-2FDE-4966-9C41-2BDE94621D7C}">
      <dgm:prSet/>
      <dgm:spPr/>
      <dgm:t>
        <a:bodyPr/>
        <a:lstStyle/>
        <a:p>
          <a:endParaRPr lang="de-DE"/>
        </a:p>
      </dgm:t>
    </dgm:pt>
    <dgm:pt modelId="{BAF01671-6EC7-4D89-84EC-9D2CAFA86AF2}" type="sibTrans" cxnId="{257BA0AC-2FDE-4966-9C41-2BDE94621D7C}">
      <dgm:prSet/>
      <dgm:spPr/>
      <dgm:t>
        <a:bodyPr/>
        <a:lstStyle/>
        <a:p>
          <a:endParaRPr lang="de-DE"/>
        </a:p>
      </dgm:t>
    </dgm:pt>
    <dgm:pt modelId="{1446F6C0-EC93-4453-B156-46A0EFEBB18B}">
      <dgm:prSet phldrT="[Text]" custT="1"/>
      <dgm:spPr>
        <a:gradFill flip="none" rotWithShape="1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  <a:ln>
          <a:solidFill>
            <a:srgbClr val="FFFF00"/>
          </a:solidFill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pPr>
            <a:lnSpc>
              <a:spcPct val="100000"/>
            </a:lnSpc>
          </a:pPr>
          <a:r>
            <a:rPr lang="en-GB" sz="1400" noProof="0"/>
            <a:t>Thinking-Aloud-Test</a:t>
          </a:r>
        </a:p>
      </dgm:t>
    </dgm:pt>
    <dgm:pt modelId="{50B60F32-70EF-4602-BAE4-FEB60CA755BE}" type="parTrans" cxnId="{F8FD6B06-485F-4491-A9D5-A2A29B8862F1}">
      <dgm:prSet/>
      <dgm:spPr/>
      <dgm:t>
        <a:bodyPr/>
        <a:lstStyle/>
        <a:p>
          <a:endParaRPr lang="de-DE"/>
        </a:p>
      </dgm:t>
    </dgm:pt>
    <dgm:pt modelId="{995089D0-B7CF-4B24-B070-19A1E9D9C0E4}" type="sibTrans" cxnId="{F8FD6B06-485F-4491-A9D5-A2A29B8862F1}">
      <dgm:prSet/>
      <dgm:spPr/>
      <dgm:t>
        <a:bodyPr/>
        <a:lstStyle/>
        <a:p>
          <a:endParaRPr lang="de-DE"/>
        </a:p>
      </dgm:t>
    </dgm:pt>
    <dgm:pt modelId="{A9786E7B-DA00-4E86-AD43-1035F25EF698}">
      <dgm:prSet phldrT="[Text]" custT="1"/>
      <dgm:spPr>
        <a:gradFill flip="none" rotWithShape="1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  <a:ln>
          <a:solidFill>
            <a:srgbClr val="FFFF00"/>
          </a:solidFill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pPr>
            <a:lnSpc>
              <a:spcPct val="100000"/>
            </a:lnSpc>
          </a:pPr>
          <a:r>
            <a:rPr lang="en-GB" sz="1400" noProof="0"/>
            <a:t>30 day follow up </a:t>
          </a:r>
        </a:p>
      </dgm:t>
    </dgm:pt>
    <dgm:pt modelId="{FB3EF45E-D6E1-4A82-8E88-A696C8DA3D1F}" type="parTrans" cxnId="{090D9B4A-11CB-4BDA-9C8A-1BCB56277B94}">
      <dgm:prSet/>
      <dgm:spPr/>
      <dgm:t>
        <a:bodyPr/>
        <a:lstStyle/>
        <a:p>
          <a:endParaRPr lang="de-DE"/>
        </a:p>
      </dgm:t>
    </dgm:pt>
    <dgm:pt modelId="{EF40D9B4-4475-462A-9D8E-70C2D9C1C577}" type="sibTrans" cxnId="{090D9B4A-11CB-4BDA-9C8A-1BCB56277B94}">
      <dgm:prSet/>
      <dgm:spPr/>
      <dgm:t>
        <a:bodyPr/>
        <a:lstStyle/>
        <a:p>
          <a:endParaRPr lang="de-DE"/>
        </a:p>
      </dgm:t>
    </dgm:pt>
    <dgm:pt modelId="{828EDA63-DA71-47A2-9A44-3C445D9C3E0B}">
      <dgm:prSet phldrT="[Text]" custT="1"/>
      <dgm:spPr>
        <a:gradFill flip="none" rotWithShape="1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  <a:ln>
          <a:solidFill>
            <a:srgbClr val="FFFF00"/>
          </a:solidFill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pPr>
            <a:lnSpc>
              <a:spcPct val="100000"/>
            </a:lnSpc>
          </a:pPr>
          <a:r>
            <a:rPr lang="en-GB" sz="1400" noProof="0"/>
            <a:t>Cognitive walk-through</a:t>
          </a:r>
        </a:p>
      </dgm:t>
    </dgm:pt>
    <dgm:pt modelId="{58FAE4BF-6138-44E7-911F-4EA51289985D}" type="parTrans" cxnId="{C7083C02-0C6B-4A69-9711-8A8795231FF2}">
      <dgm:prSet/>
      <dgm:spPr/>
      <dgm:t>
        <a:bodyPr/>
        <a:lstStyle/>
        <a:p>
          <a:endParaRPr lang="de-DE"/>
        </a:p>
      </dgm:t>
    </dgm:pt>
    <dgm:pt modelId="{6FC4516B-1313-4B3C-B326-DB1367A5C67B}" type="sibTrans" cxnId="{C7083C02-0C6B-4A69-9711-8A8795231FF2}">
      <dgm:prSet/>
      <dgm:spPr/>
      <dgm:t>
        <a:bodyPr/>
        <a:lstStyle/>
        <a:p>
          <a:endParaRPr lang="de-DE"/>
        </a:p>
      </dgm:t>
    </dgm:pt>
    <dgm:pt modelId="{B7436808-D8F4-48FC-9CF0-CB10D5BDA29D}">
      <dgm:prSet phldrT="[Text]" custT="1"/>
      <dgm:spPr>
        <a:gradFill flip="none" rotWithShape="1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  <a:ln>
          <a:solidFill>
            <a:srgbClr val="FFFF00"/>
          </a:solidFill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pPr>
            <a:lnSpc>
              <a:spcPct val="100000"/>
            </a:lnSpc>
          </a:pPr>
          <a:r>
            <a:rPr lang="en-GB" sz="1400" noProof="0"/>
            <a:t>Surveys                 </a:t>
          </a:r>
        </a:p>
      </dgm:t>
    </dgm:pt>
    <dgm:pt modelId="{9DC0D446-B9CA-4D8B-A5CA-E678C8B4D5A1}" type="parTrans" cxnId="{02D5CCCD-7BB5-4AA4-93FC-A90C3E4C4B42}">
      <dgm:prSet/>
      <dgm:spPr/>
      <dgm:t>
        <a:bodyPr/>
        <a:lstStyle/>
        <a:p>
          <a:endParaRPr lang="de-DE"/>
        </a:p>
      </dgm:t>
    </dgm:pt>
    <dgm:pt modelId="{ECC377E0-B2B4-4FD7-B160-7D169C7D2F3A}" type="sibTrans" cxnId="{02D5CCCD-7BB5-4AA4-93FC-A90C3E4C4B42}">
      <dgm:prSet/>
      <dgm:spPr/>
      <dgm:t>
        <a:bodyPr/>
        <a:lstStyle/>
        <a:p>
          <a:endParaRPr lang="de-DE"/>
        </a:p>
      </dgm:t>
    </dgm:pt>
    <dgm:pt modelId="{123FBC4A-DB4B-4426-9ECE-132CE72D2B65}">
      <dgm:prSet phldrT="[Text]" custT="1"/>
      <dgm:spPr>
        <a:gradFill flip="none" rotWithShape="1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  <a:ln>
          <a:solidFill>
            <a:srgbClr val="FFFF00"/>
          </a:solidFill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pPr>
            <a:lnSpc>
              <a:spcPct val="100000"/>
            </a:lnSpc>
          </a:pPr>
          <a:r>
            <a:rPr lang="en-GB" sz="1400" noProof="0"/>
            <a:t>Functionality and Design Testing</a:t>
          </a:r>
        </a:p>
      </dgm:t>
    </dgm:pt>
    <dgm:pt modelId="{E4356872-FF09-4496-84E7-2D7E06E571B5}" type="parTrans" cxnId="{376C1D97-8E2F-47EB-960B-F682D47DBC8D}">
      <dgm:prSet/>
      <dgm:spPr/>
      <dgm:t>
        <a:bodyPr/>
        <a:lstStyle/>
        <a:p>
          <a:endParaRPr lang="de-DE"/>
        </a:p>
      </dgm:t>
    </dgm:pt>
    <dgm:pt modelId="{033AEC31-2114-485A-BDE2-59AD58AB8FFD}" type="sibTrans" cxnId="{376C1D97-8E2F-47EB-960B-F682D47DBC8D}">
      <dgm:prSet/>
      <dgm:spPr/>
      <dgm:t>
        <a:bodyPr/>
        <a:lstStyle/>
        <a:p>
          <a:endParaRPr lang="de-DE"/>
        </a:p>
      </dgm:t>
    </dgm:pt>
    <dgm:pt modelId="{9AAAEC9C-0521-4370-82B4-079781AB1437}">
      <dgm:prSet phldrT="[Text]" custT="1"/>
      <dgm:spPr>
        <a:gradFill flip="none" rotWithShape="1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  <a:ln>
          <a:solidFill>
            <a:srgbClr val="FFFF00"/>
          </a:solidFill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pPr>
            <a:lnSpc>
              <a:spcPct val="100000"/>
            </a:lnSpc>
            <a:buNone/>
          </a:pPr>
          <a:r>
            <a:rPr lang="en-GB" sz="1400" b="1" noProof="0"/>
            <a:t>Contents</a:t>
          </a:r>
        </a:p>
      </dgm:t>
    </dgm:pt>
    <dgm:pt modelId="{6919102E-278E-47E5-9697-D70E72EB04F3}" type="parTrans" cxnId="{73DF78C6-54C9-43E7-BD03-D1B3E632030C}">
      <dgm:prSet/>
      <dgm:spPr/>
      <dgm:t>
        <a:bodyPr/>
        <a:lstStyle/>
        <a:p>
          <a:endParaRPr lang="de-AT"/>
        </a:p>
      </dgm:t>
    </dgm:pt>
    <dgm:pt modelId="{23F76573-AC9A-4F78-9D5C-9173A9F59C8E}" type="sibTrans" cxnId="{73DF78C6-54C9-43E7-BD03-D1B3E632030C}">
      <dgm:prSet/>
      <dgm:spPr/>
      <dgm:t>
        <a:bodyPr/>
        <a:lstStyle/>
        <a:p>
          <a:endParaRPr lang="de-AT"/>
        </a:p>
      </dgm:t>
    </dgm:pt>
    <dgm:pt modelId="{01E2DFC3-D5C2-42D1-BA6F-18EC4F8D0AB0}" type="pres">
      <dgm:prSet presAssocID="{F4DD6358-BC75-4153-910D-A19A8C23D572}" presName="Name0" presStyleCnt="0">
        <dgm:presLayoutVars>
          <dgm:dir/>
          <dgm:resizeHandles val="exact"/>
        </dgm:presLayoutVars>
      </dgm:prSet>
      <dgm:spPr/>
    </dgm:pt>
    <dgm:pt modelId="{FCC97C9D-1082-48D4-958A-43582EB648D6}" type="pres">
      <dgm:prSet presAssocID="{8928D515-2866-4011-B92B-B4F21F77E1E8}" presName="node" presStyleLbl="node1" presStyleIdx="0" presStyleCnt="1">
        <dgm:presLayoutVars>
          <dgm:bulletEnabled val="1"/>
        </dgm:presLayoutVars>
      </dgm:prSet>
      <dgm:spPr/>
    </dgm:pt>
  </dgm:ptLst>
  <dgm:cxnLst>
    <dgm:cxn modelId="{C7083C02-0C6B-4A69-9711-8A8795231FF2}" srcId="{8928D515-2866-4011-B92B-B4F21F77E1E8}" destId="{828EDA63-DA71-47A2-9A44-3C445D9C3E0B}" srcOrd="4" destOrd="0" parTransId="{58FAE4BF-6138-44E7-911F-4EA51289985D}" sibTransId="{6FC4516B-1313-4B3C-B326-DB1367A5C67B}"/>
    <dgm:cxn modelId="{F8FD6B06-485F-4491-A9D5-A2A29B8862F1}" srcId="{8928D515-2866-4011-B92B-B4F21F77E1E8}" destId="{1446F6C0-EC93-4453-B156-46A0EFEBB18B}" srcOrd="3" destOrd="0" parTransId="{50B60F32-70EF-4602-BAE4-FEB60CA755BE}" sibTransId="{995089D0-B7CF-4B24-B070-19A1E9D9C0E4}"/>
    <dgm:cxn modelId="{8A3B2D33-A1CF-45EF-A397-ABD5BCD09A70}" type="presOf" srcId="{828EDA63-DA71-47A2-9A44-3C445D9C3E0B}" destId="{FCC97C9D-1082-48D4-958A-43582EB648D6}" srcOrd="0" destOrd="5" presId="urn:microsoft.com/office/officeart/2005/8/layout/hList6"/>
    <dgm:cxn modelId="{47654F5E-C7FF-4384-A3F5-AB0579ED0CB1}" type="presOf" srcId="{B7436808-D8F4-48FC-9CF0-CB10D5BDA29D}" destId="{FCC97C9D-1082-48D4-958A-43582EB648D6}" srcOrd="0" destOrd="6" presId="urn:microsoft.com/office/officeart/2005/8/layout/hList6"/>
    <dgm:cxn modelId="{60CF8665-8DC5-476E-86B1-304804898458}" type="presOf" srcId="{A9786E7B-DA00-4E86-AD43-1035F25EF698}" destId="{FCC97C9D-1082-48D4-958A-43582EB648D6}" srcOrd="0" destOrd="7" presId="urn:microsoft.com/office/officeart/2005/8/layout/hList6"/>
    <dgm:cxn modelId="{090D9B4A-11CB-4BDA-9C8A-1BCB56277B94}" srcId="{8928D515-2866-4011-B92B-B4F21F77E1E8}" destId="{A9786E7B-DA00-4E86-AD43-1035F25EF698}" srcOrd="6" destOrd="0" parTransId="{FB3EF45E-D6E1-4A82-8E88-A696C8DA3D1F}" sibTransId="{EF40D9B4-4475-462A-9D8E-70C2D9C1C577}"/>
    <dgm:cxn modelId="{1E1E7886-9880-4A07-A5A7-0E64129F4230}" type="presOf" srcId="{123FBC4A-DB4B-4426-9ECE-132CE72D2B65}" destId="{FCC97C9D-1082-48D4-958A-43582EB648D6}" srcOrd="0" destOrd="2" presId="urn:microsoft.com/office/officeart/2005/8/layout/hList6"/>
    <dgm:cxn modelId="{B119328B-D42D-4F72-A744-280DCDDDB63F}" type="presOf" srcId="{9AAAEC9C-0521-4370-82B4-079781AB1437}" destId="{FCC97C9D-1082-48D4-958A-43582EB648D6}" srcOrd="0" destOrd="3" presId="urn:microsoft.com/office/officeart/2005/8/layout/hList6"/>
    <dgm:cxn modelId="{888ED493-108E-4235-92E6-881C4080593D}" type="presOf" srcId="{1446F6C0-EC93-4453-B156-46A0EFEBB18B}" destId="{FCC97C9D-1082-48D4-958A-43582EB648D6}" srcOrd="0" destOrd="4" presId="urn:microsoft.com/office/officeart/2005/8/layout/hList6"/>
    <dgm:cxn modelId="{376C1D97-8E2F-47EB-960B-F682D47DBC8D}" srcId="{8928D515-2866-4011-B92B-B4F21F77E1E8}" destId="{123FBC4A-DB4B-4426-9ECE-132CE72D2B65}" srcOrd="1" destOrd="0" parTransId="{E4356872-FF09-4496-84E7-2D7E06E571B5}" sibTransId="{033AEC31-2114-485A-BDE2-59AD58AB8FFD}"/>
    <dgm:cxn modelId="{257BA0AC-2FDE-4966-9C41-2BDE94621D7C}" srcId="{8928D515-2866-4011-B92B-B4F21F77E1E8}" destId="{5A18F366-1DCC-4585-9EAD-FB6573544352}" srcOrd="0" destOrd="0" parTransId="{908F1A23-1A86-4F8A-9CB0-3C4E7469DF69}" sibTransId="{BAF01671-6EC7-4D89-84EC-9D2CAFA86AF2}"/>
    <dgm:cxn modelId="{5B0408B8-D507-4B6E-BED1-B267E26B3306}" type="presOf" srcId="{8928D515-2866-4011-B92B-B4F21F77E1E8}" destId="{FCC97C9D-1082-48D4-958A-43582EB648D6}" srcOrd="0" destOrd="0" presId="urn:microsoft.com/office/officeart/2005/8/layout/hList6"/>
    <dgm:cxn modelId="{73DF78C6-54C9-43E7-BD03-D1B3E632030C}" srcId="{8928D515-2866-4011-B92B-B4F21F77E1E8}" destId="{9AAAEC9C-0521-4370-82B4-079781AB1437}" srcOrd="2" destOrd="0" parTransId="{6919102E-278E-47E5-9697-D70E72EB04F3}" sibTransId="{23F76573-AC9A-4F78-9D5C-9173A9F59C8E}"/>
    <dgm:cxn modelId="{02D5CCCD-7BB5-4AA4-93FC-A90C3E4C4B42}" srcId="{8928D515-2866-4011-B92B-B4F21F77E1E8}" destId="{B7436808-D8F4-48FC-9CF0-CB10D5BDA29D}" srcOrd="5" destOrd="0" parTransId="{9DC0D446-B9CA-4D8B-A5CA-E678C8B4D5A1}" sibTransId="{ECC377E0-B2B4-4FD7-B160-7D169C7D2F3A}"/>
    <dgm:cxn modelId="{62C911E8-0ABB-4B72-8259-A32D013D475A}" type="presOf" srcId="{F4DD6358-BC75-4153-910D-A19A8C23D572}" destId="{01E2DFC3-D5C2-42D1-BA6F-18EC4F8D0AB0}" srcOrd="0" destOrd="0" presId="urn:microsoft.com/office/officeart/2005/8/layout/hList6"/>
    <dgm:cxn modelId="{1EBDF8F6-80F7-4587-BED7-563C8D23C528}" type="presOf" srcId="{5A18F366-1DCC-4585-9EAD-FB6573544352}" destId="{FCC97C9D-1082-48D4-958A-43582EB648D6}" srcOrd="0" destOrd="1" presId="urn:microsoft.com/office/officeart/2005/8/layout/hList6"/>
    <dgm:cxn modelId="{2710E9F9-B3D3-47A4-ACCE-F407D2838879}" srcId="{F4DD6358-BC75-4153-910D-A19A8C23D572}" destId="{8928D515-2866-4011-B92B-B4F21F77E1E8}" srcOrd="0" destOrd="0" parTransId="{C8F49D63-83D5-4726-A95B-1D3F42B9BA13}" sibTransId="{3BA0097E-F9AE-49E7-B5DE-22BAA8A7FFC9}"/>
    <dgm:cxn modelId="{8E2B88CA-8584-4CBD-9A82-7EE34CDD1534}" type="presParOf" srcId="{01E2DFC3-D5C2-42D1-BA6F-18EC4F8D0AB0}" destId="{FCC97C9D-1082-48D4-958A-43582EB648D6}" srcOrd="0" destOrd="0" presId="urn:microsoft.com/office/officeart/2005/8/layout/hList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1FDFC-F11B-4233-922B-762B7EDB71B4}">
      <dsp:nvSpPr>
        <dsp:cNvPr id="0" name=""/>
        <dsp:cNvSpPr/>
      </dsp:nvSpPr>
      <dsp:spPr>
        <a:xfrm rot="16200000">
          <a:off x="-22354" y="351454"/>
          <a:ext cx="3449994" cy="2747084"/>
        </a:xfrm>
        <a:prstGeom prst="flowChartManualOperation">
          <a:avLst/>
        </a:prstGeom>
        <a:gradFill flip="none" rotWithShape="1">
          <a:gsLst>
            <a:gs pos="0">
              <a:srgbClr val="79B635">
                <a:shade val="30000"/>
                <a:satMod val="115000"/>
              </a:srgbClr>
            </a:gs>
            <a:gs pos="50000">
              <a:srgbClr val="79B635">
                <a:shade val="67500"/>
                <a:satMod val="115000"/>
              </a:srgbClr>
            </a:gs>
            <a:gs pos="100000">
              <a:srgbClr val="79B635">
                <a:shade val="100000"/>
                <a:satMod val="115000"/>
              </a:srgbClr>
            </a:gs>
          </a:gsLst>
          <a:lin ang="13500000" scaled="1"/>
          <a:tileRect/>
        </a:gradFill>
        <a:ln w="25400" cap="flat" cmpd="sng" algn="ctr">
          <a:solidFill>
            <a:srgbClr val="FFFF00"/>
          </a:solidFill>
          <a:prstDash val="solid"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800" b="1" kern="1200" noProof="0">
              <a:solidFill>
                <a:prstClr val="white"/>
              </a:solidFill>
              <a:latin typeface="Calibri"/>
              <a:ea typeface="+mn-ea"/>
              <a:cs typeface="+mn-cs"/>
            </a:rPr>
            <a:t>Literature Review</a:t>
          </a: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kern="1200" noProof="0">
              <a:solidFill>
                <a:prstClr val="white"/>
              </a:solidFill>
              <a:latin typeface="Calibri"/>
              <a:ea typeface="+mn-ea"/>
              <a:cs typeface="+mn-cs"/>
            </a:rPr>
            <a:t>mHealth App Development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noProof="0"/>
            <a:t>Long Covid-specific Requirements</a:t>
          </a:r>
          <a:endParaRPr lang="en-GB" sz="1600" kern="1200" noProof="0">
            <a:solidFill>
              <a:prstClr val="white"/>
            </a:solidFill>
            <a:latin typeface="Calibri"/>
            <a:ea typeface="+mn-ea"/>
            <a:cs typeface="+mn-cs"/>
          </a:endParaRP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kern="1200" noProof="0"/>
            <a:t>Long Covid Studies</a:t>
          </a:r>
          <a:endParaRPr lang="de-DE" sz="1600" kern="120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de-DE" sz="1600" kern="1200"/>
            <a:t>Official Long Covid Information</a:t>
          </a:r>
        </a:p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noProof="0"/>
        </a:p>
      </dsp:txBody>
      <dsp:txXfrm rot="5400000">
        <a:off x="329101" y="689998"/>
        <a:ext cx="2747084" cy="20699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EF7BD-6925-4D57-A7AA-327EFCD13662}">
      <dsp:nvSpPr>
        <dsp:cNvPr id="0" name=""/>
        <dsp:cNvSpPr/>
      </dsp:nvSpPr>
      <dsp:spPr>
        <a:xfrm>
          <a:off x="4351924" y="1126621"/>
          <a:ext cx="91440" cy="3165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6914"/>
              </a:lnTo>
              <a:lnTo>
                <a:pt x="47846" y="216914"/>
              </a:lnTo>
              <a:lnTo>
                <a:pt x="47846" y="316599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A7F283-1CD0-4DFD-95B4-D8501E944145}">
      <dsp:nvSpPr>
        <dsp:cNvPr id="0" name=""/>
        <dsp:cNvSpPr/>
      </dsp:nvSpPr>
      <dsp:spPr>
        <a:xfrm>
          <a:off x="2928478" y="476679"/>
          <a:ext cx="1469166" cy="204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721"/>
              </a:lnTo>
              <a:lnTo>
                <a:pt x="1469166" y="104721"/>
              </a:lnTo>
              <a:lnTo>
                <a:pt x="1469166" y="204406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5BF089-9416-46B8-8ACB-58A3176E7901}">
      <dsp:nvSpPr>
        <dsp:cNvPr id="0" name=""/>
        <dsp:cNvSpPr/>
      </dsp:nvSpPr>
      <dsp:spPr>
        <a:xfrm>
          <a:off x="2932501" y="1319981"/>
          <a:ext cx="388002" cy="921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1315"/>
              </a:lnTo>
              <a:lnTo>
                <a:pt x="388002" y="821315"/>
              </a:lnTo>
              <a:lnTo>
                <a:pt x="388002" y="921000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0153B-B4E7-4150-A369-191DA9F07534}">
      <dsp:nvSpPr>
        <dsp:cNvPr id="0" name=""/>
        <dsp:cNvSpPr/>
      </dsp:nvSpPr>
      <dsp:spPr>
        <a:xfrm>
          <a:off x="1923291" y="2099913"/>
          <a:ext cx="91440" cy="328191"/>
        </a:xfrm>
        <a:custGeom>
          <a:avLst/>
          <a:gdLst/>
          <a:ahLst/>
          <a:cxnLst/>
          <a:rect l="0" t="0" r="0" b="0"/>
          <a:pathLst>
            <a:path>
              <a:moveTo>
                <a:pt x="90673" y="0"/>
              </a:moveTo>
              <a:lnTo>
                <a:pt x="45720" y="328191"/>
              </a:lnTo>
            </a:path>
          </a:pathLst>
        </a:cu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5F6841-F472-44DE-B366-006320DD4411}">
      <dsp:nvSpPr>
        <dsp:cNvPr id="0" name=""/>
        <dsp:cNvSpPr/>
      </dsp:nvSpPr>
      <dsp:spPr>
        <a:xfrm>
          <a:off x="2393717" y="1319981"/>
          <a:ext cx="538783" cy="305240"/>
        </a:xfrm>
        <a:custGeom>
          <a:avLst/>
          <a:gdLst/>
          <a:ahLst/>
          <a:cxnLst/>
          <a:rect l="0" t="0" r="0" b="0"/>
          <a:pathLst>
            <a:path>
              <a:moveTo>
                <a:pt x="538783" y="0"/>
              </a:moveTo>
              <a:lnTo>
                <a:pt x="538783" y="205555"/>
              </a:lnTo>
              <a:lnTo>
                <a:pt x="0" y="205555"/>
              </a:lnTo>
              <a:lnTo>
                <a:pt x="0" y="305240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4D0ACC-756C-40E9-98F0-1F0CEDF18816}">
      <dsp:nvSpPr>
        <dsp:cNvPr id="0" name=""/>
        <dsp:cNvSpPr/>
      </dsp:nvSpPr>
      <dsp:spPr>
        <a:xfrm>
          <a:off x="2882758" y="476679"/>
          <a:ext cx="91440" cy="19999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0306"/>
              </a:lnTo>
              <a:lnTo>
                <a:pt x="49743" y="100306"/>
              </a:lnTo>
              <a:lnTo>
                <a:pt x="49743" y="199992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A02368-7D7C-4042-ADBA-A399AEBF58D4}">
      <dsp:nvSpPr>
        <dsp:cNvPr id="0" name=""/>
        <dsp:cNvSpPr/>
      </dsp:nvSpPr>
      <dsp:spPr>
        <a:xfrm>
          <a:off x="1471544" y="1310222"/>
          <a:ext cx="311582" cy="1275162"/>
        </a:xfrm>
        <a:custGeom>
          <a:avLst/>
          <a:gdLst/>
          <a:ahLst/>
          <a:cxnLst/>
          <a:rect l="0" t="0" r="0" b="0"/>
          <a:pathLst>
            <a:path>
              <a:moveTo>
                <a:pt x="311582" y="0"/>
              </a:moveTo>
              <a:lnTo>
                <a:pt x="311582" y="1275162"/>
              </a:lnTo>
              <a:lnTo>
                <a:pt x="0" y="1275162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6A18FE-B7E9-4316-9711-E948C14C9AAA}">
      <dsp:nvSpPr>
        <dsp:cNvPr id="0" name=""/>
        <dsp:cNvSpPr/>
      </dsp:nvSpPr>
      <dsp:spPr>
        <a:xfrm>
          <a:off x="1493551" y="1310222"/>
          <a:ext cx="289575" cy="921792"/>
        </a:xfrm>
        <a:custGeom>
          <a:avLst/>
          <a:gdLst/>
          <a:ahLst/>
          <a:cxnLst/>
          <a:rect l="0" t="0" r="0" b="0"/>
          <a:pathLst>
            <a:path>
              <a:moveTo>
                <a:pt x="289575" y="0"/>
              </a:moveTo>
              <a:lnTo>
                <a:pt x="289575" y="921792"/>
              </a:lnTo>
              <a:lnTo>
                <a:pt x="0" y="921792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154E97-D388-4F1F-9104-7C24022D00D4}">
      <dsp:nvSpPr>
        <dsp:cNvPr id="0" name=""/>
        <dsp:cNvSpPr/>
      </dsp:nvSpPr>
      <dsp:spPr>
        <a:xfrm>
          <a:off x="1496466" y="1310222"/>
          <a:ext cx="286661" cy="578192"/>
        </a:xfrm>
        <a:custGeom>
          <a:avLst/>
          <a:gdLst/>
          <a:ahLst/>
          <a:cxnLst/>
          <a:rect l="0" t="0" r="0" b="0"/>
          <a:pathLst>
            <a:path>
              <a:moveTo>
                <a:pt x="286661" y="0"/>
              </a:moveTo>
              <a:lnTo>
                <a:pt x="286661" y="578192"/>
              </a:lnTo>
              <a:lnTo>
                <a:pt x="0" y="578192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D35880-402C-4BC5-AAFC-F757861A5DFA}">
      <dsp:nvSpPr>
        <dsp:cNvPr id="0" name=""/>
        <dsp:cNvSpPr/>
      </dsp:nvSpPr>
      <dsp:spPr>
        <a:xfrm>
          <a:off x="1500909" y="1310222"/>
          <a:ext cx="282218" cy="234559"/>
        </a:xfrm>
        <a:custGeom>
          <a:avLst/>
          <a:gdLst/>
          <a:ahLst/>
          <a:cxnLst/>
          <a:rect l="0" t="0" r="0" b="0"/>
          <a:pathLst>
            <a:path>
              <a:moveTo>
                <a:pt x="282218" y="0"/>
              </a:moveTo>
              <a:lnTo>
                <a:pt x="282218" y="234559"/>
              </a:lnTo>
              <a:lnTo>
                <a:pt x="0" y="234559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64AFB7-5E84-4CB8-84A2-B5C027E96643}">
      <dsp:nvSpPr>
        <dsp:cNvPr id="0" name=""/>
        <dsp:cNvSpPr/>
      </dsp:nvSpPr>
      <dsp:spPr>
        <a:xfrm>
          <a:off x="1300347" y="476679"/>
          <a:ext cx="1628130" cy="195890"/>
        </a:xfrm>
        <a:custGeom>
          <a:avLst/>
          <a:gdLst/>
          <a:ahLst/>
          <a:cxnLst/>
          <a:rect l="0" t="0" r="0" b="0"/>
          <a:pathLst>
            <a:path>
              <a:moveTo>
                <a:pt x="1628130" y="0"/>
              </a:moveTo>
              <a:lnTo>
                <a:pt x="1628130" y="96205"/>
              </a:lnTo>
              <a:lnTo>
                <a:pt x="0" y="96205"/>
              </a:lnTo>
              <a:lnTo>
                <a:pt x="0" y="195890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575A8E-C32C-4B46-972D-3ED69396F061}">
      <dsp:nvSpPr>
        <dsp:cNvPr id="0" name=""/>
        <dsp:cNvSpPr/>
      </dsp:nvSpPr>
      <dsp:spPr>
        <a:xfrm>
          <a:off x="2385203" y="1988"/>
          <a:ext cx="1086548" cy="474690"/>
        </a:xfrm>
        <a:prstGeom prst="rect">
          <a:avLst/>
        </a:prstGeom>
        <a:solidFill>
          <a:schemeClr val="accent1">
            <a:alpha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Literature</a:t>
          </a:r>
        </a:p>
      </dsp:txBody>
      <dsp:txXfrm>
        <a:off x="2385203" y="1988"/>
        <a:ext cx="1086548" cy="474690"/>
      </dsp:txXfrm>
    </dsp:sp>
    <dsp:sp modelId="{96DB767A-A88D-46D0-99B1-761D10169513}">
      <dsp:nvSpPr>
        <dsp:cNvPr id="0" name=""/>
        <dsp:cNvSpPr/>
      </dsp:nvSpPr>
      <dsp:spPr>
        <a:xfrm>
          <a:off x="696872" y="672569"/>
          <a:ext cx="1206949" cy="637652"/>
        </a:xfrm>
        <a:prstGeom prst="rect">
          <a:avLst/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Qualitative mHealth Reviews</a:t>
          </a:r>
        </a:p>
      </dsp:txBody>
      <dsp:txXfrm>
        <a:off x="696872" y="672569"/>
        <a:ext cx="1206949" cy="637652"/>
      </dsp:txXfrm>
    </dsp:sp>
    <dsp:sp modelId="{EAEA3A86-00A7-4527-80EB-5FAB9CA00ACE}">
      <dsp:nvSpPr>
        <dsp:cNvPr id="0" name=""/>
        <dsp:cNvSpPr/>
      </dsp:nvSpPr>
      <dsp:spPr>
        <a:xfrm>
          <a:off x="837908" y="1414008"/>
          <a:ext cx="663000" cy="261545"/>
        </a:xfrm>
        <a:prstGeom prst="rect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Concept</a:t>
          </a:r>
          <a:endParaRPr lang="de-DE" sz="1200" kern="1200"/>
        </a:p>
      </dsp:txBody>
      <dsp:txXfrm>
        <a:off x="837908" y="1414008"/>
        <a:ext cx="663000" cy="261545"/>
      </dsp:txXfrm>
    </dsp:sp>
    <dsp:sp modelId="{D219A0A5-6B90-444D-B833-3AEC4A9B39D0}">
      <dsp:nvSpPr>
        <dsp:cNvPr id="0" name=""/>
        <dsp:cNvSpPr/>
      </dsp:nvSpPr>
      <dsp:spPr>
        <a:xfrm>
          <a:off x="744612" y="1771175"/>
          <a:ext cx="751853" cy="234478"/>
        </a:xfrm>
        <a:prstGeom prst="rect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Methods</a:t>
          </a:r>
          <a:endParaRPr lang="de-DE" sz="1200" kern="1200"/>
        </a:p>
      </dsp:txBody>
      <dsp:txXfrm>
        <a:off x="744612" y="1771175"/>
        <a:ext cx="751853" cy="234478"/>
      </dsp:txXfrm>
    </dsp:sp>
    <dsp:sp modelId="{E925230A-F5DD-4EA8-8091-B0C8470F6FA3}">
      <dsp:nvSpPr>
        <dsp:cNvPr id="0" name=""/>
        <dsp:cNvSpPr/>
      </dsp:nvSpPr>
      <dsp:spPr>
        <a:xfrm>
          <a:off x="741698" y="2112183"/>
          <a:ext cx="751853" cy="239661"/>
        </a:xfrm>
        <a:prstGeom prst="rect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Results</a:t>
          </a:r>
          <a:endParaRPr lang="de-DE" sz="1400" kern="1200"/>
        </a:p>
      </dsp:txBody>
      <dsp:txXfrm>
        <a:off x="741698" y="2112183"/>
        <a:ext cx="751853" cy="239661"/>
      </dsp:txXfrm>
    </dsp:sp>
    <dsp:sp modelId="{7F391DF8-EB9A-4341-B045-A96926A9967E}">
      <dsp:nvSpPr>
        <dsp:cNvPr id="0" name=""/>
        <dsp:cNvSpPr/>
      </dsp:nvSpPr>
      <dsp:spPr>
        <a:xfrm>
          <a:off x="464772" y="2461964"/>
          <a:ext cx="1006772" cy="246839"/>
        </a:xfrm>
        <a:prstGeom prst="rect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Related Work</a:t>
          </a:r>
        </a:p>
      </dsp:txBody>
      <dsp:txXfrm>
        <a:off x="464772" y="2461964"/>
        <a:ext cx="1006772" cy="246839"/>
      </dsp:txXfrm>
    </dsp:sp>
    <dsp:sp modelId="{E0314D2B-D7F2-4B0E-B162-2AC69FCD0E63}">
      <dsp:nvSpPr>
        <dsp:cNvPr id="0" name=""/>
        <dsp:cNvSpPr/>
      </dsp:nvSpPr>
      <dsp:spPr>
        <a:xfrm>
          <a:off x="2308121" y="676671"/>
          <a:ext cx="1248759" cy="643310"/>
        </a:xfrm>
        <a:prstGeom prst="rect">
          <a:avLst/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Quantitative Long Covid Symptom studies</a:t>
          </a:r>
        </a:p>
      </dsp:txBody>
      <dsp:txXfrm>
        <a:off x="2308121" y="676671"/>
        <a:ext cx="1248759" cy="643310"/>
      </dsp:txXfrm>
    </dsp:sp>
    <dsp:sp modelId="{BAA01685-5C1D-4DE1-A47C-90847631124A}">
      <dsp:nvSpPr>
        <dsp:cNvPr id="0" name=""/>
        <dsp:cNvSpPr/>
      </dsp:nvSpPr>
      <dsp:spPr>
        <a:xfrm>
          <a:off x="1919026" y="1625222"/>
          <a:ext cx="949381" cy="474690"/>
        </a:xfrm>
        <a:prstGeom prst="roundRect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Long Covid Guidelines</a:t>
          </a:r>
        </a:p>
      </dsp:txBody>
      <dsp:txXfrm>
        <a:off x="1942198" y="1648394"/>
        <a:ext cx="903037" cy="428346"/>
      </dsp:txXfrm>
    </dsp:sp>
    <dsp:sp modelId="{EC65C849-5991-498C-B439-BD759EF68B75}">
      <dsp:nvSpPr>
        <dsp:cNvPr id="0" name=""/>
        <dsp:cNvSpPr/>
      </dsp:nvSpPr>
      <dsp:spPr>
        <a:xfrm>
          <a:off x="1969011" y="2190759"/>
          <a:ext cx="949381" cy="47469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000" kern="1200">
            <a:ln/>
          </a:endParaRPr>
        </a:p>
      </dsp:txBody>
      <dsp:txXfrm>
        <a:off x="1992183" y="2213931"/>
        <a:ext cx="903037" cy="428346"/>
      </dsp:txXfrm>
    </dsp:sp>
    <dsp:sp modelId="{51072F81-1DE4-452F-9A62-FA973D966C81}">
      <dsp:nvSpPr>
        <dsp:cNvPr id="0" name=""/>
        <dsp:cNvSpPr/>
      </dsp:nvSpPr>
      <dsp:spPr>
        <a:xfrm>
          <a:off x="2845813" y="2240981"/>
          <a:ext cx="949381" cy="474690"/>
        </a:xfrm>
        <a:prstGeom prst="roundRect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Long Covid case studies</a:t>
          </a:r>
        </a:p>
      </dsp:txBody>
      <dsp:txXfrm>
        <a:off x="2868985" y="2264153"/>
        <a:ext cx="903037" cy="428346"/>
      </dsp:txXfrm>
    </dsp:sp>
    <dsp:sp modelId="{AE1563E6-2423-48F1-84F8-CB1605A3585F}">
      <dsp:nvSpPr>
        <dsp:cNvPr id="0" name=""/>
        <dsp:cNvSpPr/>
      </dsp:nvSpPr>
      <dsp:spPr>
        <a:xfrm>
          <a:off x="3933738" y="681085"/>
          <a:ext cx="927811" cy="445535"/>
        </a:xfrm>
        <a:prstGeom prst="rect">
          <a:avLst/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Long Covid Research </a:t>
          </a:r>
        </a:p>
      </dsp:txBody>
      <dsp:txXfrm>
        <a:off x="3933738" y="681085"/>
        <a:ext cx="927811" cy="445535"/>
      </dsp:txXfrm>
    </dsp:sp>
    <dsp:sp modelId="{35B582BB-2B5A-48B4-8537-044A06E0886A}">
      <dsp:nvSpPr>
        <dsp:cNvPr id="0" name=""/>
        <dsp:cNvSpPr/>
      </dsp:nvSpPr>
      <dsp:spPr>
        <a:xfrm>
          <a:off x="3925079" y="1443221"/>
          <a:ext cx="949381" cy="599515"/>
        </a:xfrm>
        <a:prstGeom prst="rect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50" kern="1200"/>
            <a:t>Official Long Covid Information</a:t>
          </a:r>
        </a:p>
      </dsp:txBody>
      <dsp:txXfrm>
        <a:off x="3925079" y="1443221"/>
        <a:ext cx="949381" cy="599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C97C9D-1082-48D4-958A-43582EB648D6}">
      <dsp:nvSpPr>
        <dsp:cNvPr id="0" name=""/>
        <dsp:cNvSpPr/>
      </dsp:nvSpPr>
      <dsp:spPr>
        <a:xfrm rot="16200000">
          <a:off x="-343142" y="343142"/>
          <a:ext cx="3243160" cy="2556874"/>
        </a:xfrm>
        <a:prstGeom prst="flowChartManualOperation">
          <a:avLst/>
        </a:prstGeom>
        <a:gradFill flip="none" rotWithShape="1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  <a:ln w="25400" cap="flat" cmpd="sng" algn="ctr">
          <a:solidFill>
            <a:srgbClr val="FFFF00"/>
          </a:solidFill>
          <a:prstDash val="solid"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noProof="0">
              <a:latin typeface="+mn-lt"/>
            </a:rPr>
            <a:t>Software Concept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noProof="0">
              <a:solidFill>
                <a:prstClr val="white"/>
              </a:solidFill>
              <a:latin typeface="Calibri"/>
              <a:ea typeface="+mn-ea"/>
              <a:cs typeface="+mn-cs"/>
            </a:rPr>
            <a:t>Prototype based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noProof="0">
              <a:solidFill>
                <a:prstClr val="white"/>
              </a:solidFill>
              <a:latin typeface="Calibri"/>
              <a:ea typeface="+mn-ea"/>
              <a:cs typeface="+mn-cs"/>
            </a:rPr>
            <a:t>Empirically driven</a:t>
          </a:r>
        </a:p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noProof="0">
              <a:solidFill>
                <a:prstClr val="white"/>
              </a:solidFill>
              <a:latin typeface="+mn-lt"/>
              <a:ea typeface="+mn-ea"/>
              <a:cs typeface="+mn-cs"/>
            </a:rPr>
            <a:t>Software Development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noProof="0">
              <a:solidFill>
                <a:prstClr val="white"/>
              </a:solidFill>
              <a:latin typeface="Calibri"/>
              <a:ea typeface="+mn-ea"/>
              <a:cs typeface="+mn-cs"/>
            </a:rPr>
            <a:t>User-</a:t>
          </a:r>
          <a:r>
            <a:rPr lang="en-GB" sz="1600" kern="1200" noProof="0" err="1">
              <a:solidFill>
                <a:prstClr val="white"/>
              </a:solidFill>
              <a:latin typeface="Calibri"/>
              <a:ea typeface="+mn-ea"/>
              <a:cs typeface="+mn-cs"/>
            </a:rPr>
            <a:t>centered</a:t>
          </a:r>
          <a:r>
            <a:rPr lang="en-GB" sz="1600" kern="1200" noProof="0">
              <a:solidFill>
                <a:prstClr val="white"/>
              </a:solidFill>
              <a:latin typeface="Calibri"/>
              <a:ea typeface="+mn-ea"/>
              <a:cs typeface="+mn-cs"/>
            </a:rPr>
            <a:t> Design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noProof="0">
              <a:solidFill>
                <a:prstClr val="white"/>
              </a:solidFill>
              <a:latin typeface="Calibri"/>
              <a:ea typeface="+mn-ea"/>
              <a:cs typeface="+mn-cs"/>
            </a:rPr>
            <a:t>Iterative Usability-Test</a:t>
          </a:r>
        </a:p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noProof="0"/>
        </a:p>
      </dsp:txBody>
      <dsp:txXfrm rot="5400000">
        <a:off x="1" y="648631"/>
        <a:ext cx="2556874" cy="19458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27F82-DF16-45AB-90DA-5D1DB85D389A}">
      <dsp:nvSpPr>
        <dsp:cNvPr id="0" name=""/>
        <dsp:cNvSpPr/>
      </dsp:nvSpPr>
      <dsp:spPr>
        <a:xfrm rot="10800000">
          <a:off x="531301" y="2241"/>
          <a:ext cx="1651353" cy="46143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480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Platform</a:t>
          </a:r>
          <a:endParaRPr lang="de-DE" sz="600" kern="1200"/>
        </a:p>
      </dsp:txBody>
      <dsp:txXfrm rot="10800000">
        <a:off x="646660" y="2241"/>
        <a:ext cx="1535994" cy="461436"/>
      </dsp:txXfrm>
    </dsp:sp>
    <dsp:sp modelId="{84A8060D-6474-4167-94CA-8F7D0AB49A5A}">
      <dsp:nvSpPr>
        <dsp:cNvPr id="0" name=""/>
        <dsp:cNvSpPr/>
      </dsp:nvSpPr>
      <dsp:spPr>
        <a:xfrm>
          <a:off x="300583" y="2241"/>
          <a:ext cx="461436" cy="46143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88C641D-779C-4E23-943D-3CFE8A6EDEF5}">
      <dsp:nvSpPr>
        <dsp:cNvPr id="0" name=""/>
        <dsp:cNvSpPr/>
      </dsp:nvSpPr>
      <dsp:spPr>
        <a:xfrm rot="10800000">
          <a:off x="531301" y="601419"/>
          <a:ext cx="1651353" cy="46143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480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Requirements</a:t>
          </a:r>
          <a:endParaRPr lang="de-DE" sz="1400" kern="1200"/>
        </a:p>
      </dsp:txBody>
      <dsp:txXfrm rot="10800000">
        <a:off x="646660" y="601419"/>
        <a:ext cx="1535994" cy="461436"/>
      </dsp:txXfrm>
    </dsp:sp>
    <dsp:sp modelId="{167E4C4F-5E03-4F62-AFA1-D102BE8E2812}">
      <dsp:nvSpPr>
        <dsp:cNvPr id="0" name=""/>
        <dsp:cNvSpPr/>
      </dsp:nvSpPr>
      <dsp:spPr>
        <a:xfrm>
          <a:off x="300583" y="601419"/>
          <a:ext cx="461436" cy="46143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7246967-A821-4407-B7B2-64A0C2F0F688}">
      <dsp:nvSpPr>
        <dsp:cNvPr id="0" name=""/>
        <dsp:cNvSpPr/>
      </dsp:nvSpPr>
      <dsp:spPr>
        <a:xfrm rot="10800000">
          <a:off x="531301" y="1200597"/>
          <a:ext cx="1651353" cy="46143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480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Project Management</a:t>
          </a:r>
        </a:p>
      </dsp:txBody>
      <dsp:txXfrm rot="10800000">
        <a:off x="646660" y="1200597"/>
        <a:ext cx="1535994" cy="461436"/>
      </dsp:txXfrm>
    </dsp:sp>
    <dsp:sp modelId="{57F788E9-921C-45DF-A922-AF0BD6D99156}">
      <dsp:nvSpPr>
        <dsp:cNvPr id="0" name=""/>
        <dsp:cNvSpPr/>
      </dsp:nvSpPr>
      <dsp:spPr>
        <a:xfrm>
          <a:off x="300583" y="1200597"/>
          <a:ext cx="461436" cy="46143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065098A-0477-408F-940D-964016229F5C}">
      <dsp:nvSpPr>
        <dsp:cNvPr id="0" name=""/>
        <dsp:cNvSpPr/>
      </dsp:nvSpPr>
      <dsp:spPr>
        <a:xfrm rot="10800000">
          <a:off x="531301" y="1799776"/>
          <a:ext cx="1651353" cy="46143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480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mHealth</a:t>
          </a:r>
        </a:p>
      </dsp:txBody>
      <dsp:txXfrm rot="10800000">
        <a:off x="646660" y="1799776"/>
        <a:ext cx="1535994" cy="461436"/>
      </dsp:txXfrm>
    </dsp:sp>
    <dsp:sp modelId="{75E8CB8B-588D-42F9-B99F-65AD4A8972D9}">
      <dsp:nvSpPr>
        <dsp:cNvPr id="0" name=""/>
        <dsp:cNvSpPr/>
      </dsp:nvSpPr>
      <dsp:spPr>
        <a:xfrm>
          <a:off x="300583" y="1799776"/>
          <a:ext cx="461436" cy="461436"/>
        </a:xfrm>
        <a:prstGeom prst="ellipse">
          <a:avLst/>
        </a:prstGeom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51322D0-E5EE-4A6E-9701-643377BD73F7}">
      <dsp:nvSpPr>
        <dsp:cNvPr id="0" name=""/>
        <dsp:cNvSpPr/>
      </dsp:nvSpPr>
      <dsp:spPr>
        <a:xfrm rot="10800000">
          <a:off x="531301" y="2398954"/>
          <a:ext cx="1651353" cy="46143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480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Data Recording</a:t>
          </a:r>
        </a:p>
      </dsp:txBody>
      <dsp:txXfrm rot="10800000">
        <a:off x="646660" y="2398954"/>
        <a:ext cx="1535994" cy="461436"/>
      </dsp:txXfrm>
    </dsp:sp>
    <dsp:sp modelId="{D19FCEC0-470C-4F46-802B-7AAB2115D9A2}">
      <dsp:nvSpPr>
        <dsp:cNvPr id="0" name=""/>
        <dsp:cNvSpPr/>
      </dsp:nvSpPr>
      <dsp:spPr>
        <a:xfrm>
          <a:off x="300583" y="2398954"/>
          <a:ext cx="461436" cy="461436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C97C9D-1082-48D4-958A-43582EB648D6}">
      <dsp:nvSpPr>
        <dsp:cNvPr id="0" name=""/>
        <dsp:cNvSpPr/>
      </dsp:nvSpPr>
      <dsp:spPr>
        <a:xfrm rot="16200000">
          <a:off x="-345152" y="346510"/>
          <a:ext cx="3471857" cy="2778835"/>
        </a:xfrm>
        <a:prstGeom prst="flowChartManualOperation">
          <a:avLst/>
        </a:prstGeom>
        <a:gradFill flip="none" rotWithShape="1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  <a:ln w="25400" cap="flat" cmpd="sng" algn="ctr">
          <a:solidFill>
            <a:srgbClr val="FFFF00"/>
          </a:solidFill>
          <a:prstDash val="solid"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i="0" kern="1200" noProof="0"/>
            <a:t>Usability Test</a:t>
          </a:r>
          <a:endParaRPr lang="en-GB" sz="1800" b="1" i="0" kern="1200" noProof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noProof="0"/>
            <a:t>Longitudinal designed questionnaire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noProof="0"/>
            <a:t>Functionality and Design Testing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400" b="1" kern="1200" noProof="0"/>
            <a:t>Contents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noProof="0"/>
            <a:t>Thinking-Aloud-Test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noProof="0"/>
            <a:t>Cognitive walk-through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noProof="0"/>
            <a:t>Surveys                 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noProof="0"/>
            <a:t>30 day follow up </a:t>
          </a:r>
        </a:p>
      </dsp:txBody>
      <dsp:txXfrm rot="5400000">
        <a:off x="1359" y="694370"/>
        <a:ext cx="2778835" cy="2083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9A364-0348-2F43-99DF-D2B200CF0081}" type="datetimeFigureOut">
              <a:rPr lang="de-DE" smtClean="0"/>
              <a:t>27.10.2022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E9922-510D-BA4D-8EA2-480C80FDB6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65124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9BEE0-598C-4858-A439-753E34679212}" type="datetimeFigureOut">
              <a:rPr lang="de-AT" smtClean="0"/>
              <a:t>27.10.2022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EA223-4F50-4DD6-9CC4-15E4F51256E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25453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816769"/>
            <a:ext cx="9144000" cy="4180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7587" y="1051413"/>
            <a:ext cx="8596539" cy="1102519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2"/>
                </a:solidFill>
              </a:defRPr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77587" y="3349398"/>
            <a:ext cx="8596539" cy="1314450"/>
          </a:xfrm>
        </p:spPr>
        <p:txBody>
          <a:bodyPr anchor="b"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/>
              <a:t>Master-Untertitelformat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5731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226" userDrawn="1">
          <p15:clr>
            <a:srgbClr val="FBAE40"/>
          </p15:clr>
        </p15:guide>
        <p15:guide id="2" pos="5534" userDrawn="1">
          <p15:clr>
            <a:srgbClr val="FBAE40"/>
          </p15:clr>
        </p15:guide>
        <p15:guide id="3" orient="horz" pos="1003" userDrawn="1">
          <p15:clr>
            <a:srgbClr val="FBAE40"/>
          </p15:clr>
        </p15:guide>
        <p15:guide id="4" orient="horz" pos="3838" userDrawn="1">
          <p15:clr>
            <a:srgbClr val="FBAE40"/>
          </p15:clr>
        </p15:guide>
        <p15:guide id="5" orient="horz" pos="686" userDrawn="1">
          <p15:clr>
            <a:srgbClr val="FBAE40"/>
          </p15:clr>
        </p15:guide>
        <p15:guide id="6" orient="horz" pos="4178" userDrawn="1">
          <p15:clr>
            <a:srgbClr val="FBAE40"/>
          </p15:clr>
        </p15:guide>
        <p15:guide id="7" pos="170" userDrawn="1">
          <p15:clr>
            <a:srgbClr val="FBAE40"/>
          </p15:clr>
        </p15:guide>
        <p15:guide id="8" pos="559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symmetrisch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71845" y="1616700"/>
            <a:ext cx="4300156" cy="29529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27.10.2022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EHT20 | Jan Stenk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68F6-CEB4-C040-B3A3-CADDD499EB7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271846" y="1194197"/>
            <a:ext cx="4300155" cy="412467"/>
          </a:xfrm>
        </p:spPr>
        <p:txBody>
          <a:bodyPr anchor="b">
            <a:noAutofit/>
          </a:bodyPr>
          <a:lstStyle>
            <a:lvl1pPr algn="l">
              <a:defRPr sz="3200"/>
            </a:lvl1pPr>
          </a:lstStyle>
          <a:p>
            <a:r>
              <a:rPr lang="de-AT"/>
              <a:t>Mastertitelformat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3"/>
          </p:nvPr>
        </p:nvSpPr>
        <p:spPr>
          <a:xfrm>
            <a:off x="6019801" y="1194197"/>
            <a:ext cx="2765425" cy="3375422"/>
          </a:xfrm>
        </p:spPr>
        <p:txBody>
          <a:bodyPr/>
          <a:lstStyle/>
          <a:p>
            <a:r>
              <a:rPr lang="de-AT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704990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9875" y="816769"/>
            <a:ext cx="8602280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69876" y="1751750"/>
            <a:ext cx="4227513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9876" y="2231572"/>
            <a:ext cx="4227513" cy="233804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751750"/>
            <a:ext cx="422713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231572"/>
            <a:ext cx="4229100" cy="233804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27.10.2022</a:t>
            </a:r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EHT20 | Jan Stenk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68F6-CEB4-C040-B3A3-CADDD499EB7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9082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27.10.2022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EHT20 | Jan Stenk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68F6-CEB4-C040-B3A3-CADDD499EB7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374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4981" y="816769"/>
            <a:ext cx="3200533" cy="901814"/>
          </a:xfrm>
        </p:spPr>
        <p:txBody>
          <a:bodyPr anchor="t"/>
          <a:lstStyle>
            <a:lvl1pPr algn="l">
              <a:defRPr sz="2000" b="1"/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816769"/>
            <a:ext cx="5297105" cy="3752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69876" y="1719943"/>
            <a:ext cx="3195638" cy="284967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27.10.2022</a:t>
            </a: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EHT20 | Jan Stenk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68F6-CEB4-C040-B3A3-CADDD499EB7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6241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9876" y="4144565"/>
            <a:ext cx="4302125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58775" y="816769"/>
            <a:ext cx="8426450" cy="332779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AT"/>
              <a:t>Bild auf Platzhalter ziehen oder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1999" y="4144565"/>
            <a:ext cx="4302125" cy="425054"/>
          </a:xfrm>
        </p:spPr>
        <p:txBody>
          <a:bodyPr anchor="b"/>
          <a:lstStyle>
            <a:lvl1pPr marL="0" indent="0" algn="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27.10.2022</a:t>
            </a: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EHT20 | Jan Stenk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68F6-CEB4-C040-B3A3-CADDD499EB7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297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1194197"/>
            <a:ext cx="9144000" cy="394930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AT"/>
              <a:t>Bild auf Platzhalter ziehen oder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866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27.10.2022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EHT20 | Jan Stenk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68F6-CEB4-C040-B3A3-CADDD499EB7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4304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816769"/>
            <a:ext cx="2244725" cy="3752850"/>
          </a:xfrm>
        </p:spPr>
        <p:txBody>
          <a:bodyPr vert="eaVert"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69876" y="816769"/>
            <a:ext cx="6207125" cy="3752850"/>
          </a:xfrm>
        </p:spPr>
        <p:txBody>
          <a:bodyPr vert="eaVert"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27.10.2022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EHT20 | Jan Stenk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68F6-CEB4-C040-B3A3-CADDD499EB7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1244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Clr>
                <a:srgbClr val="92D050"/>
              </a:buClr>
              <a:buFontTx/>
              <a:buNone/>
              <a:defRPr sz="2400"/>
            </a:lvl1pPr>
            <a:lvl2pPr marL="457200" indent="0">
              <a:buClr>
                <a:srgbClr val="92D050"/>
              </a:buClr>
              <a:buFontTx/>
              <a:buNone/>
              <a:defRPr sz="2400"/>
            </a:lvl2pPr>
            <a:lvl3pPr marL="914400" indent="0">
              <a:buClr>
                <a:srgbClr val="92D050"/>
              </a:buClr>
              <a:buFontTx/>
              <a:buNone/>
              <a:defRPr sz="2000"/>
            </a:lvl3pPr>
            <a:lvl4pPr marL="1371600" indent="0">
              <a:buClr>
                <a:srgbClr val="92D050"/>
              </a:buClr>
              <a:buFontTx/>
              <a:buNone/>
              <a:defRPr/>
            </a:lvl4pPr>
            <a:lvl5pPr marL="1828800" indent="0">
              <a:buClr>
                <a:srgbClr val="92D050"/>
              </a:buClr>
              <a:buFontTx/>
              <a:buNone/>
              <a:defRPr/>
            </a:lvl5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27.10.2022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EHT20 | Jan Stenk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68F6-CEB4-C040-B3A3-CADDD499EB7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2292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816769"/>
            <a:ext cx="9144000" cy="41805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9875" y="1064539"/>
            <a:ext cx="860425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69875" y="3444479"/>
            <a:ext cx="8604251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27.10.2022</a:t>
            </a: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EHT20 | Jan Stenk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68F6-CEB4-C040-B3A3-CADDD499EB7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6911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u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1194197"/>
            <a:ext cx="9144000" cy="33754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1949734"/>
            <a:ext cx="8604250" cy="1021556"/>
          </a:xfrm>
        </p:spPr>
        <p:txBody>
          <a:bodyPr anchor="b"/>
          <a:lstStyle>
            <a:lvl1pPr algn="ctr">
              <a:defRPr sz="4000" b="1" i="1" cap="none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69876" y="3254659"/>
            <a:ext cx="8604251" cy="112514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27.10.2022</a:t>
            </a: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EHT20 | Jan Stenk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68F6-CEB4-C040-B3A3-CADDD499EB7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45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69876" y="1675136"/>
            <a:ext cx="4225925" cy="28944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75136"/>
            <a:ext cx="4225925" cy="28944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27.10.2022</a:t>
            </a: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EHT20 | Jan Stenk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68F6-CEB4-C040-B3A3-CADDD499EB7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6277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69876" y="1675136"/>
            <a:ext cx="2808000" cy="28944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63641" y="1675136"/>
            <a:ext cx="2808000" cy="28944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27.10.2022</a:t>
            </a: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EHT20 | Jan Stenk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68F6-CEB4-C040-B3A3-CADDD499EB7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Inhaltsplatzhalter 2"/>
          <p:cNvSpPr>
            <a:spLocks noGrp="1"/>
          </p:cNvSpPr>
          <p:nvPr>
            <p:ph sz="half" idx="13"/>
          </p:nvPr>
        </p:nvSpPr>
        <p:spPr>
          <a:xfrm>
            <a:off x="3166759" y="1675136"/>
            <a:ext cx="2808000" cy="28944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33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s plus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69876" y="1675136"/>
            <a:ext cx="4225925" cy="28944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75136"/>
            <a:ext cx="4225925" cy="140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27.10.2022</a:t>
            </a: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EHT20 | Jan Stenk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68F6-CEB4-C040-B3A3-CADDD499EB7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Inhaltsplatzhalter 3"/>
          <p:cNvSpPr>
            <a:spLocks noGrp="1"/>
          </p:cNvSpPr>
          <p:nvPr>
            <p:ph sz="half" idx="14"/>
          </p:nvPr>
        </p:nvSpPr>
        <p:spPr>
          <a:xfrm>
            <a:off x="4648201" y="3165619"/>
            <a:ext cx="4225925" cy="140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6963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69876" y="1675136"/>
            <a:ext cx="4225925" cy="140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75136"/>
            <a:ext cx="4225925" cy="140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27.10.2022</a:t>
            </a: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EHT20 | Jan Stenk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68F6-CEB4-C040-B3A3-CADDD499EB7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Inhaltsplatzhalter 2"/>
          <p:cNvSpPr>
            <a:spLocks noGrp="1"/>
          </p:cNvSpPr>
          <p:nvPr>
            <p:ph sz="half" idx="13"/>
          </p:nvPr>
        </p:nvSpPr>
        <p:spPr>
          <a:xfrm>
            <a:off x="264981" y="3165619"/>
            <a:ext cx="4225925" cy="140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12" name="Inhaltsplatzhalter 3"/>
          <p:cNvSpPr>
            <a:spLocks noGrp="1"/>
          </p:cNvSpPr>
          <p:nvPr>
            <p:ph sz="half" idx="14"/>
          </p:nvPr>
        </p:nvSpPr>
        <p:spPr>
          <a:xfrm>
            <a:off x="4648201" y="3165619"/>
            <a:ext cx="4225925" cy="140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46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symmetrisch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1999" y="1616700"/>
            <a:ext cx="4300156" cy="29529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27.10.2022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EHT20 | Jan Stenk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68F6-CEB4-C040-B3A3-CADDD499EB7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4572000" y="1204233"/>
            <a:ext cx="4300155" cy="412467"/>
          </a:xfrm>
        </p:spPr>
        <p:txBody>
          <a:bodyPr anchor="b">
            <a:noAutofit/>
          </a:bodyPr>
          <a:lstStyle>
            <a:lvl1pPr algn="l">
              <a:defRPr sz="3200"/>
            </a:lvl1pPr>
          </a:lstStyle>
          <a:p>
            <a:r>
              <a:rPr lang="de-AT"/>
              <a:t>Mastertitelformat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3"/>
          </p:nvPr>
        </p:nvSpPr>
        <p:spPr>
          <a:xfrm>
            <a:off x="358776" y="1194197"/>
            <a:ext cx="2765425" cy="3375422"/>
          </a:xfrm>
        </p:spPr>
        <p:txBody>
          <a:bodyPr/>
          <a:lstStyle/>
          <a:p>
            <a:r>
              <a:rPr lang="de-AT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727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eader_Gruen.jp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760"/>
            <a:ext cx="9144000" cy="65446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69875" y="817886"/>
            <a:ext cx="860228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69875" y="1758043"/>
            <a:ext cx="8604250" cy="2811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393894" y="217299"/>
            <a:ext cx="2537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cap="all" baseline="0">
                <a:solidFill>
                  <a:schemeClr val="accent1"/>
                </a:solidFill>
                <a:latin typeface="+mn-lt"/>
                <a:cs typeface="Estrangelo Edessa" pitchFamily="66" charset="0"/>
              </a:rPr>
              <a:t>Applied Computer Sciences</a:t>
            </a: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26498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27.10.2022</a:t>
            </a:r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EHT20 | Jan Stenk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738555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C68F6-CEB4-C040-B3A3-CADDD499EB7C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4" name="Gerade Verbindung 13"/>
          <p:cNvCxnSpPr/>
          <p:nvPr/>
        </p:nvCxnSpPr>
        <p:spPr>
          <a:xfrm>
            <a:off x="355601" y="4733925"/>
            <a:ext cx="8423275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13"/>
          <p:cNvCxnSpPr/>
          <p:nvPr/>
        </p:nvCxnSpPr>
        <p:spPr>
          <a:xfrm>
            <a:off x="355601" y="4733925"/>
            <a:ext cx="8423275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 userDrawn="1"/>
        </p:nvSpPr>
        <p:spPr>
          <a:xfrm>
            <a:off x="393894" y="451435"/>
            <a:ext cx="4986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cap="none" baseline="0">
                <a:solidFill>
                  <a:schemeClr val="accent1"/>
                </a:solidFill>
                <a:latin typeface="+mn-lt"/>
                <a:cs typeface="Estrangelo Edessa" pitchFamily="66" charset="0"/>
              </a:rPr>
              <a:t>Institut eHealth</a:t>
            </a:r>
            <a:endParaRPr lang="de-AT" sz="1400" cap="none" baseline="0">
              <a:solidFill>
                <a:schemeClr val="accent1"/>
              </a:solidFill>
              <a:latin typeface="+mn-lt"/>
              <a:cs typeface="Estrangelo Edess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257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5" r:id="rId13"/>
    <p:sldLayoutId id="2147483796" r:id="rId14"/>
    <p:sldLayoutId id="2147483797" r:id="rId15"/>
    <p:sldLayoutId id="2147483798" r:id="rId16"/>
    <p:sldLayoutId id="2147483799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600"/>
        </a:spcBef>
        <a:spcAft>
          <a:spcPts val="0"/>
        </a:spcAft>
        <a:buClr>
          <a:srgbClr val="F7A600"/>
        </a:buClr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ts val="0"/>
        </a:spcBef>
        <a:buClr>
          <a:srgbClr val="F7A600"/>
        </a:buClr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457200" rtl="0" eaLnBrk="1" latinLnBrk="0" hangingPunct="1">
        <a:spcBef>
          <a:spcPts val="0"/>
        </a:spcBef>
        <a:buClr>
          <a:srgbClr val="F7A600"/>
        </a:buClr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spcBef>
          <a:spcPts val="0"/>
        </a:spcBef>
        <a:buClr>
          <a:srgbClr val="F7A600"/>
        </a:buClr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000" indent="0" algn="l" defTabSz="457200" rtl="0" eaLnBrk="1" latinLnBrk="0" hangingPunct="1">
        <a:spcBef>
          <a:spcPts val="0"/>
        </a:spcBef>
        <a:buClr>
          <a:srgbClr val="F7A600"/>
        </a:buClr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003" userDrawn="1">
          <p15:clr>
            <a:srgbClr val="F26B43"/>
          </p15:clr>
        </p15:guide>
        <p15:guide id="1" pos="2880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170" userDrawn="1">
          <p15:clr>
            <a:srgbClr val="F26B43"/>
          </p15:clr>
        </p15:guide>
        <p15:guide id="4" pos="5534" userDrawn="1">
          <p15:clr>
            <a:srgbClr val="F26B43"/>
          </p15:clr>
        </p15:guide>
        <p15:guide id="5" pos="5590" userDrawn="1">
          <p15:clr>
            <a:srgbClr val="F26B43"/>
          </p15:clr>
        </p15:guide>
        <p15:guide id="6" orient="horz" pos="3838" userDrawn="1">
          <p15:clr>
            <a:srgbClr val="F26B43"/>
          </p15:clr>
        </p15:guide>
        <p15:guide id="7" orient="horz" pos="686" userDrawn="1">
          <p15:clr>
            <a:srgbClr val="F26B43"/>
          </p15:clr>
        </p15:guide>
        <p15:guide id="8" orient="horz" pos="41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8.png"/><Relationship Id="rId21" Type="http://schemas.openxmlformats.org/officeDocument/2006/relationships/hyperlink" Target="https://www.infektionsschutz.de/coronavirus/basisinformationen/long-covid-langzeitfolgen-von-covid-19/" TargetMode="External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7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microsoft.com/office/2007/relationships/hdphoto" Target="../media/hdphoto1.wdp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fektionsschutz.de/coronavirus/basisinformationen/long-covid-langzeitfolgen-von-covid-19/" TargetMode="External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wmf.org/leitlinien/detail/ll/020-027.html" TargetMode="External"/><Relationship Id="rId2" Type="http://schemas.openxmlformats.org/officeDocument/2006/relationships/hyperlink" Target="https://www.who.int/publications-detailredirect/WHO-2019-nCoV-Post_COVID-19_condition-Clinical_case_definition-2021.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cbi.nlm.nih.gov/pmc/articles/PMC6310175/" TargetMode="External"/><Relationship Id="rId5" Type="http://schemas.openxmlformats.org/officeDocument/2006/relationships/hyperlink" Target="https://www.ncbi.nlm.nih.gov/pmc/articles/PMC6740166/" TargetMode="External"/><Relationship Id="rId4" Type="http://schemas.openxmlformats.org/officeDocument/2006/relationships/hyperlink" Target="https://www.nature.com/articles/s41591-022-01909-w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hyperlink" Target="https://eprints.aihta.at/1342/7/HTA-Projektbericht_Nr.135b.pdf" TargetMode="External"/><Relationship Id="rId7" Type="http://schemas.openxmlformats.org/officeDocument/2006/relationships/hyperlink" Target="https://www.thelancet.com/journals/eclinm/article/PIIS2589-5370(21)00299-6/fulltext" TargetMode="External"/><Relationship Id="rId2" Type="http://schemas.openxmlformats.org/officeDocument/2006/relationships/hyperlink" Target="https://www.awmf.org/leitlinien/detail/ll/020-027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1871402121001193" TargetMode="External"/><Relationship Id="rId5" Type="http://schemas.openxmlformats.org/officeDocument/2006/relationships/hyperlink" Target="https://www.infektionsschutz.de/coronavirus/basisinformationen/long-covid-langzeitfolgen-von-covid-19/" TargetMode="External"/><Relationship Id="rId4" Type="http://schemas.openxmlformats.org/officeDocument/2006/relationships/hyperlink" Target="https://www.who.int/publications-detailredirect/WHO-2019-nCoV-Post_COVID-19_condition-Clinical_case_definition-2021.1" TargetMode="Externa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18" Type="http://schemas.openxmlformats.org/officeDocument/2006/relationships/image" Target="../media/image18.png"/><Relationship Id="rId3" Type="http://schemas.openxmlformats.org/officeDocument/2006/relationships/image" Target="../media/image5.svg"/><Relationship Id="rId21" Type="http://schemas.openxmlformats.org/officeDocument/2006/relationships/image" Target="../media/image21.sv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17" Type="http://schemas.openxmlformats.org/officeDocument/2006/relationships/image" Target="../media/image17.png"/><Relationship Id="rId2" Type="http://schemas.openxmlformats.org/officeDocument/2006/relationships/image" Target="../media/image4.png"/><Relationship Id="rId16" Type="http://schemas.openxmlformats.org/officeDocument/2006/relationships/image" Target="../media/image16.sv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24" Type="http://schemas.openxmlformats.org/officeDocument/2006/relationships/image" Target="../media/image24.png"/><Relationship Id="rId5" Type="http://schemas.openxmlformats.org/officeDocument/2006/relationships/diagramLayout" Target="../diagrams/layout3.xml"/><Relationship Id="rId15" Type="http://schemas.openxmlformats.org/officeDocument/2006/relationships/image" Target="../media/image15.png"/><Relationship Id="rId23" Type="http://schemas.openxmlformats.org/officeDocument/2006/relationships/image" Target="../media/image23.svg"/><Relationship Id="rId10" Type="http://schemas.openxmlformats.org/officeDocument/2006/relationships/diagramLayout" Target="../diagrams/layout4.xml"/><Relationship Id="rId19" Type="http://schemas.openxmlformats.org/officeDocument/2006/relationships/image" Target="../media/image19.svg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7587" y="1051413"/>
            <a:ext cx="8596539" cy="2297985"/>
          </a:xfrm>
        </p:spPr>
        <p:txBody>
          <a:bodyPr>
            <a:normAutofit/>
          </a:bodyPr>
          <a:lstStyle/>
          <a:p>
            <a:pPr algn="ctr"/>
            <a:r>
              <a:rPr lang="en-US"/>
              <a:t>DEVELOPMENT AND IMPLEMENTATION OF THE LONG COVID APP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pPr algn="ctr"/>
            <a:r>
              <a:rPr lang="de-AT" i="1" err="1"/>
              <a:t>supervised</a:t>
            </a:r>
            <a:r>
              <a:rPr lang="de-AT" i="1"/>
              <a:t> </a:t>
            </a:r>
            <a:r>
              <a:rPr lang="de-AT" i="1" err="1"/>
              <a:t>by</a:t>
            </a:r>
            <a:r>
              <a:rPr lang="de-AT" i="1"/>
              <a:t>  </a:t>
            </a:r>
            <a:r>
              <a:rPr lang="de-AT"/>
              <a:t>DI Dr. Sten Hanke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8850608-C874-4974-9C27-C922A9F07DC8}"/>
              </a:ext>
            </a:extLst>
          </p:cNvPr>
          <p:cNvSpPr txBox="1"/>
          <p:nvPr/>
        </p:nvSpPr>
        <p:spPr>
          <a:xfrm>
            <a:off x="2524685" y="3563711"/>
            <a:ext cx="4094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>
                <a:solidFill>
                  <a:schemeClr val="bg1">
                    <a:lumMod val="85000"/>
                  </a:schemeClr>
                </a:solidFill>
              </a:rPr>
              <a:t>A Masterthesis </a:t>
            </a:r>
            <a:r>
              <a:rPr lang="de-DE" i="1" err="1">
                <a:solidFill>
                  <a:schemeClr val="bg1">
                    <a:lumMod val="85000"/>
                  </a:schemeClr>
                </a:solidFill>
              </a:rPr>
              <a:t>by</a:t>
            </a:r>
            <a:r>
              <a:rPr lang="de-DE" i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Jan Stenk</a:t>
            </a:r>
          </a:p>
          <a:p>
            <a:pPr algn="ctr"/>
            <a:endParaRPr lang="de-DE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182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713FA6-0028-4042-F232-72A4BA9AE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50" y="344904"/>
            <a:ext cx="8602280" cy="516239"/>
          </a:xfrm>
        </p:spPr>
        <p:txBody>
          <a:bodyPr>
            <a:noAutofit/>
          </a:bodyPr>
          <a:lstStyle/>
          <a:p>
            <a:pPr algn="ctr"/>
            <a:r>
              <a:rPr lang="de-AT" sz="2800">
                <a:solidFill>
                  <a:srgbClr val="76C14C"/>
                </a:solidFill>
              </a:rPr>
              <a:t>Results: App Components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3F085F-9E3B-79CF-44FB-722D472FB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27.10.2022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6B5EDE-EAB7-7529-67E4-C71E98BE9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EHT20 | Jan Stenk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1EE9C8E-0FA2-6C61-16DE-EBD8133A6E55}"/>
              </a:ext>
            </a:extLst>
          </p:cNvPr>
          <p:cNvSpPr txBox="1">
            <a:spLocks/>
          </p:cNvSpPr>
          <p:nvPr/>
        </p:nvSpPr>
        <p:spPr>
          <a:xfrm>
            <a:off x="264980" y="1344624"/>
            <a:ext cx="8604250" cy="2811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rgbClr val="92D050"/>
              </a:buClr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Clr>
                <a:srgbClr val="92D050"/>
              </a:buClr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buClr>
                <a:srgbClr val="92D050"/>
              </a:buClr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buClr>
                <a:srgbClr val="92D050"/>
              </a:buClr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Clr>
                <a:srgbClr val="92D050"/>
              </a:buClr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E4C20F9F-ABE5-672B-0CB9-F18D9A0E3F70}"/>
              </a:ext>
            </a:extLst>
          </p:cNvPr>
          <p:cNvSpPr txBox="1">
            <a:spLocks/>
          </p:cNvSpPr>
          <p:nvPr/>
        </p:nvSpPr>
        <p:spPr>
          <a:xfrm>
            <a:off x="6738555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E68C68F6-CEB4-C040-B3A3-CADDD499EB7C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39CFF20-CD0B-2A3B-D7C6-CECB49E84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26"/>
          <a:stretch/>
        </p:blipFill>
        <p:spPr>
          <a:xfrm>
            <a:off x="635270" y="901357"/>
            <a:ext cx="3897309" cy="291961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72D4C6F-1D50-631E-83FD-69CAA34283EF}"/>
              </a:ext>
            </a:extLst>
          </p:cNvPr>
          <p:cNvSpPr txBox="1"/>
          <p:nvPr/>
        </p:nvSpPr>
        <p:spPr>
          <a:xfrm>
            <a:off x="5768808" y="1048221"/>
            <a:ext cx="294601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9B635"/>
              </a:buClr>
              <a:buFont typeface="Arial" panose="020B0604020202020204" pitchFamily="34" charset="0"/>
              <a:buChar char="•"/>
            </a:pPr>
            <a:r>
              <a:rPr lang="en-GB" sz="1400" b="1"/>
              <a:t>Heartrate measurement </a:t>
            </a:r>
            <a:r>
              <a:rPr lang="en-GB" sz="1400"/>
              <a:t>through camera and light sensor </a:t>
            </a:r>
          </a:p>
          <a:p>
            <a:pPr>
              <a:buClr>
                <a:srgbClr val="79B635"/>
              </a:buClr>
            </a:pPr>
            <a:endParaRPr lang="en-GB" sz="1400"/>
          </a:p>
          <a:p>
            <a:pPr marL="285750" indent="-285750">
              <a:buClr>
                <a:srgbClr val="79B635"/>
              </a:buClr>
              <a:buFont typeface="Arial" panose="020B0604020202020204" pitchFamily="34" charset="0"/>
              <a:buChar char="•"/>
            </a:pPr>
            <a:r>
              <a:rPr lang="en-GB" sz="1400" b="1"/>
              <a:t>Symptom tracking</a:t>
            </a:r>
          </a:p>
          <a:p>
            <a:pPr>
              <a:buClr>
                <a:srgbClr val="79B635"/>
              </a:buClr>
            </a:pPr>
            <a:endParaRPr lang="en-GB" sz="1400"/>
          </a:p>
          <a:p>
            <a:pPr marL="285750" indent="-285750">
              <a:buClr>
                <a:srgbClr val="79B635"/>
              </a:buClr>
              <a:buFont typeface="Arial" panose="020B0604020202020204" pitchFamily="34" charset="0"/>
              <a:buChar char="•"/>
            </a:pPr>
            <a:r>
              <a:rPr lang="en-GB" sz="1400" b="1"/>
              <a:t>Breathing exercise </a:t>
            </a:r>
            <a:r>
              <a:rPr lang="en-GB" sz="1400"/>
              <a:t>with adjustable breathing time</a:t>
            </a:r>
          </a:p>
          <a:p>
            <a:pPr>
              <a:buClr>
                <a:srgbClr val="79B635"/>
              </a:buClr>
            </a:pPr>
            <a:endParaRPr lang="en-GB" sz="1400"/>
          </a:p>
          <a:p>
            <a:pPr marL="285750" indent="-285750">
              <a:buClr>
                <a:srgbClr val="79B635"/>
              </a:buClr>
              <a:buFont typeface="Arial" panose="020B0604020202020204" pitchFamily="34" charset="0"/>
              <a:buChar char="•"/>
            </a:pPr>
            <a:r>
              <a:rPr lang="en-GB" sz="1400"/>
              <a:t>Symptom data </a:t>
            </a:r>
            <a:r>
              <a:rPr lang="en-GB" sz="1400" b="1"/>
              <a:t>visualization</a:t>
            </a:r>
          </a:p>
          <a:p>
            <a:pPr>
              <a:buClr>
                <a:srgbClr val="79B635"/>
              </a:buClr>
            </a:pPr>
            <a:endParaRPr lang="en-GB" sz="1200" b="1"/>
          </a:p>
          <a:p>
            <a:pPr marL="285750" indent="-285750">
              <a:buClr>
                <a:srgbClr val="79B635"/>
              </a:buClr>
              <a:buFont typeface="Arial" panose="020B0604020202020204" pitchFamily="34" charset="0"/>
              <a:buChar char="•"/>
            </a:pPr>
            <a:r>
              <a:rPr lang="en-GB" sz="1400"/>
              <a:t>Long Covid I</a:t>
            </a:r>
            <a:r>
              <a:rPr lang="en-GB" sz="1400" b="1"/>
              <a:t>nformation</a:t>
            </a:r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5F2F760-905A-0133-66B3-D4C3968DA7E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9004" y="2052688"/>
            <a:ext cx="640340" cy="685415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8A4694-A62C-AE08-875B-FEB15C4B5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890" y="1050329"/>
            <a:ext cx="571195" cy="45675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0729F9C-99C9-AC84-C9F0-89331972E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5519" y="1584690"/>
            <a:ext cx="369966" cy="36996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B005835-622F-188A-5925-7B8259AE27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994" y="2748067"/>
            <a:ext cx="273539" cy="27353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fik 16" descr="Fragen mit einfarbiger Füllung">
            <a:extLst>
              <a:ext uri="{FF2B5EF4-FFF2-40B4-BE49-F238E27FC236}">
                <a16:creationId xmlns:a16="http://schemas.microsoft.com/office/drawing/2014/main" id="{070AA49B-88A6-8C1C-8AB6-6AA61980F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15519" y="3145489"/>
            <a:ext cx="334167" cy="33416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991576E-5F5D-6CC3-6448-81AA12DC78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767" y="1200282"/>
            <a:ext cx="145656" cy="14565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1AAFF7E-77BA-4E94-2785-ADCD9ABC33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799" y="981411"/>
            <a:ext cx="269860" cy="202512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ECD8AC6E-EC3F-098D-6917-BF5404FFEC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3982" y="1408107"/>
            <a:ext cx="184035" cy="16817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DB8E62A-5AF7-B6C4-5A82-A83E0331BD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7979" y="1617128"/>
            <a:ext cx="184035" cy="18403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F6CDF61-3FC9-0C37-5EB8-B451EEB626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17751" y="2759736"/>
            <a:ext cx="166711" cy="14289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69D642A-886D-0F69-0371-2A389156C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7247" y="3969172"/>
            <a:ext cx="369966" cy="36996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4" name="Geschweifte Klammer links 23">
            <a:extLst>
              <a:ext uri="{FF2B5EF4-FFF2-40B4-BE49-F238E27FC236}">
                <a16:creationId xmlns:a16="http://schemas.microsoft.com/office/drawing/2014/main" id="{03B030B3-932E-6A3E-BF4E-491664C9FBD8}"/>
              </a:ext>
            </a:extLst>
          </p:cNvPr>
          <p:cNvSpPr/>
          <p:nvPr/>
        </p:nvSpPr>
        <p:spPr>
          <a:xfrm>
            <a:off x="3537039" y="3906003"/>
            <a:ext cx="202084" cy="469549"/>
          </a:xfrm>
          <a:prstGeom prst="leftBrace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BA588D-BBD1-C7A1-8DB5-49E4FDFF1C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58776" y="3740891"/>
            <a:ext cx="526176" cy="74910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340E253-F37E-D85B-AA53-5EA13430F99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350" t="3784" r="-1350" b="3808"/>
          <a:stretch/>
        </p:blipFill>
        <p:spPr>
          <a:xfrm>
            <a:off x="4481369" y="3733287"/>
            <a:ext cx="507452" cy="75529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6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C327C5CE-BA92-97D1-3190-4B14485F7DC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80006" y="3733025"/>
            <a:ext cx="509478" cy="74910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8" name="Grafik 27" descr="Ein Bild, das Text enthält.&#10;&#10;Automatisch generierte Beschreibung">
            <a:extLst>
              <a:ext uri="{FF2B5EF4-FFF2-40B4-BE49-F238E27FC236}">
                <a16:creationId xmlns:a16="http://schemas.microsoft.com/office/drawing/2014/main" id="{364F4034-8919-FACB-4BD4-1A75037B07F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67360" y="3739483"/>
            <a:ext cx="507451" cy="74910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" name="Grafik 29" descr="Ein Bild, das Text enthält.&#10;&#10;Automatisch generierte Beschreibung">
            <a:extLst>
              <a:ext uri="{FF2B5EF4-FFF2-40B4-BE49-F238E27FC236}">
                <a16:creationId xmlns:a16="http://schemas.microsoft.com/office/drawing/2014/main" id="{46E463B0-7E5F-FA69-D818-0F1DE37DEAD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30388" y="3739249"/>
            <a:ext cx="507451" cy="75529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80BE76E-E062-C6AF-9AF7-0A33369576F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33443" y="3731650"/>
            <a:ext cx="507451" cy="75529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11C7F0D4-A59E-C88A-FE71-4B07A5DF1F50}"/>
              </a:ext>
            </a:extLst>
          </p:cNvPr>
          <p:cNvSpPr/>
          <p:nvPr/>
        </p:nvSpPr>
        <p:spPr>
          <a:xfrm>
            <a:off x="6929980" y="4289988"/>
            <a:ext cx="319087" cy="45719"/>
          </a:xfrm>
          <a:prstGeom prst="rect">
            <a:avLst/>
          </a:prstGeom>
          <a:solidFill>
            <a:srgbClr val="E5F0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AB138AE-68B1-458A-FD09-8F20AA2716DC}"/>
              </a:ext>
            </a:extLst>
          </p:cNvPr>
          <p:cNvSpPr txBox="1"/>
          <p:nvPr/>
        </p:nvSpPr>
        <p:spPr>
          <a:xfrm>
            <a:off x="913546" y="4546382"/>
            <a:ext cx="84826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i="1">
                <a:latin typeface="SFRM1200"/>
              </a:rPr>
              <a:t>BZgA</a:t>
            </a:r>
            <a:r>
              <a:rPr lang="de-DE" sz="700" i="1">
                <a:latin typeface="SFRM1200"/>
              </a:rPr>
              <a:t> (2022b). Long COVID: Langzeitfolgen von COVID-19. URL: </a:t>
            </a:r>
            <a:r>
              <a:rPr lang="de-DE" sz="700" i="1">
                <a:latin typeface="SFRM1200"/>
                <a:hlinkClick r:id="rId21"/>
              </a:rPr>
              <a:t>https://www.infektionsschutz.de/coronavirus/basisinformationen/long-covid-langzeitfolgen-von-covid-19/</a:t>
            </a:r>
            <a:r>
              <a:rPr lang="de-DE" sz="700" i="1">
                <a:latin typeface="SFRM1200"/>
              </a:rPr>
              <a:t> , accessed: 04.05.2022.</a:t>
            </a:r>
          </a:p>
          <a:p>
            <a:endParaRPr lang="en-US" sz="700" b="0" i="1" u="none" strike="noStrike" baseline="0">
              <a:latin typeface="SFRM1200"/>
            </a:endParaRPr>
          </a:p>
          <a:p>
            <a:endParaRPr lang="de-DE" sz="700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ADD1EF3-4EB2-9A3A-074D-8648C435D12A}"/>
              </a:ext>
            </a:extLst>
          </p:cNvPr>
          <p:cNvCxnSpPr>
            <a:cxnSpLocks/>
          </p:cNvCxnSpPr>
          <p:nvPr/>
        </p:nvCxnSpPr>
        <p:spPr>
          <a:xfrm flipV="1">
            <a:off x="364126" y="4539787"/>
            <a:ext cx="8405958" cy="14503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D730ACA2-3439-CF90-B997-2F85A880C68B}"/>
              </a:ext>
            </a:extLst>
          </p:cNvPr>
          <p:cNvSpPr txBox="1"/>
          <p:nvPr/>
        </p:nvSpPr>
        <p:spPr>
          <a:xfrm>
            <a:off x="7434257" y="4300161"/>
            <a:ext cx="1436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</a:pPr>
            <a:r>
              <a:rPr lang="de-D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(BZgA, 2021)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A7C3BAEB-07E4-5477-78B2-57FC30D9BD1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34766" t="45199" r="4089" b="27717"/>
          <a:stretch/>
        </p:blipFill>
        <p:spPr>
          <a:xfrm>
            <a:off x="619421" y="4101521"/>
            <a:ext cx="2031249" cy="346156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9557A312-273B-D5A9-6F6B-B7AA07DE6F28}"/>
              </a:ext>
            </a:extLst>
          </p:cNvPr>
          <p:cNvSpPr txBox="1"/>
          <p:nvPr/>
        </p:nvSpPr>
        <p:spPr>
          <a:xfrm>
            <a:off x="418349" y="3811599"/>
            <a:ext cx="2336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400">
                <a:solidFill>
                  <a:schemeClr val="tx1">
                    <a:lumMod val="65000"/>
                    <a:lumOff val="35000"/>
                  </a:schemeClr>
                </a:solidFill>
              </a:rPr>
              <a:t>Symptom Severity Scale</a:t>
            </a:r>
          </a:p>
        </p:txBody>
      </p:sp>
      <p:sp>
        <p:nvSpPr>
          <p:cNvPr id="36" name="Geschweifte Klammer links 35">
            <a:extLst>
              <a:ext uri="{FF2B5EF4-FFF2-40B4-BE49-F238E27FC236}">
                <a16:creationId xmlns:a16="http://schemas.microsoft.com/office/drawing/2014/main" id="{1728CDE6-ED15-45CA-855F-0C64FAF1FAC2}"/>
              </a:ext>
            </a:extLst>
          </p:cNvPr>
          <p:cNvSpPr/>
          <p:nvPr/>
        </p:nvSpPr>
        <p:spPr>
          <a:xfrm flipH="1">
            <a:off x="2810698" y="3906175"/>
            <a:ext cx="202084" cy="469549"/>
          </a:xfrm>
          <a:prstGeom prst="leftBrace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95343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3164978-AF0F-0806-B501-EB9088AC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27.10.2022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8E7F61-6E86-836A-C14C-06B89FC3E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68F6-CEB4-C040-B3A3-CADDD499EB7C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85641E4-A06E-D281-8175-6DEE5270E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EHT20 | Jan Stenk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559EB3-5654-C9F6-8C45-38C5FFD90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491" y="2590256"/>
            <a:ext cx="762536" cy="1609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Grafik 9" descr="Ein Bild, das Text, Monitor, Telefon, Screenshot enthält.&#10;&#10;Automatisch generierte Beschreibung">
            <a:extLst>
              <a:ext uri="{FF2B5EF4-FFF2-40B4-BE49-F238E27FC236}">
                <a16:creationId xmlns:a16="http://schemas.microsoft.com/office/drawing/2014/main" id="{792D041D-E58F-599B-CE8D-8E2636FA9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76" y="2599952"/>
            <a:ext cx="762536" cy="1609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895B8E6-4FB3-DA94-502A-1749EF922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848" y="2590256"/>
            <a:ext cx="762536" cy="1609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40A800A-32F7-2991-1257-C9169503F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455" y="807481"/>
            <a:ext cx="762536" cy="1609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Grafik 17" descr="Ein Bild, das Text, Elektronik, Screenshot enthält.&#10;&#10;Automatisch generierte Beschreibung">
            <a:extLst>
              <a:ext uri="{FF2B5EF4-FFF2-40B4-BE49-F238E27FC236}">
                <a16:creationId xmlns:a16="http://schemas.microsoft.com/office/drawing/2014/main" id="{11FBE9E8-E5BE-C9A8-94F3-3B5316C69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7431" y="804763"/>
            <a:ext cx="762536" cy="1609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Grafik 19" descr="Ein Bild, das Text, Elektronik, Anzeige, Screenshot enthält.&#10;&#10;Automatisch generierte Beschreibung">
            <a:extLst>
              <a:ext uri="{FF2B5EF4-FFF2-40B4-BE49-F238E27FC236}">
                <a16:creationId xmlns:a16="http://schemas.microsoft.com/office/drawing/2014/main" id="{9ADFF40F-0F2C-EDB6-2B01-CAE902B62F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5478" y="808047"/>
            <a:ext cx="762537" cy="16098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Titel 1">
            <a:extLst>
              <a:ext uri="{FF2B5EF4-FFF2-40B4-BE49-F238E27FC236}">
                <a16:creationId xmlns:a16="http://schemas.microsoft.com/office/drawing/2014/main" id="{D3F5F1C1-9C4C-4A15-4592-A1174624A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5" y="125552"/>
            <a:ext cx="8602280" cy="56302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de-AT">
                <a:solidFill>
                  <a:srgbClr val="6DBD3E"/>
                </a:solidFill>
              </a:rPr>
              <a:t>Results - LC App 2.1</a:t>
            </a:r>
            <a:endParaRPr lang="de-DE">
              <a:solidFill>
                <a:srgbClr val="6DBD3E"/>
              </a:solidFill>
            </a:endParaRP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C7AD9FCE-8953-E70F-A25B-CDF6C7BF88F5}"/>
              </a:ext>
            </a:extLst>
          </p:cNvPr>
          <p:cNvSpPr txBox="1">
            <a:spLocks/>
          </p:cNvSpPr>
          <p:nvPr/>
        </p:nvSpPr>
        <p:spPr>
          <a:xfrm>
            <a:off x="1104274" y="930615"/>
            <a:ext cx="2588612" cy="3446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rgbClr val="92D050"/>
              </a:buClr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Clr>
                <a:srgbClr val="92D050"/>
              </a:buClr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buClr>
                <a:srgbClr val="92D050"/>
              </a:buClr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buClr>
                <a:srgbClr val="92D050"/>
              </a:buClr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Clr>
                <a:srgbClr val="92D050"/>
              </a:buClr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>
                <a:solidFill>
                  <a:srgbClr val="6DBD3E"/>
                </a:solidFill>
              </a:rPr>
              <a:t>Concept</a:t>
            </a:r>
          </a:p>
          <a:p>
            <a:pPr marL="342900" indent="-342900">
              <a:buClr>
                <a:srgbClr val="76C14C"/>
              </a:buClr>
              <a:buFont typeface="Calibri" panose="020F0502020204030204" pitchFamily="34" charset="0"/>
              <a:buChar char="⌂"/>
            </a:pPr>
            <a:r>
              <a:rPr lang="en-GB" sz="1400" b="1">
                <a:solidFill>
                  <a:srgbClr val="6DBD3E"/>
                </a:solidFill>
              </a:rPr>
              <a:t>Software Design</a:t>
            </a:r>
          </a:p>
          <a:p>
            <a:pPr marL="742950" lvl="1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400"/>
              <a:t>UI</a:t>
            </a:r>
          </a:p>
          <a:p>
            <a:pPr marL="742950" lvl="1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400"/>
              <a:t>Usability</a:t>
            </a:r>
            <a:endParaRPr lang="en-GB" sz="1400">
              <a:solidFill>
                <a:srgbClr val="6DBD3E"/>
              </a:solidFill>
            </a:endParaRPr>
          </a:p>
          <a:p>
            <a:pPr marL="342900" indent="-342900">
              <a:buClr>
                <a:srgbClr val="76C14C"/>
              </a:buClr>
              <a:buFont typeface="Wingdings" panose="05000000000000000000" pitchFamily="2" charset="2"/>
              <a:buChar char="v"/>
            </a:pPr>
            <a:r>
              <a:rPr lang="en-GB" sz="1400" b="1">
                <a:solidFill>
                  <a:srgbClr val="6DBD3E"/>
                </a:solidFill>
              </a:rPr>
              <a:t>Software Functionality</a:t>
            </a:r>
          </a:p>
          <a:p>
            <a:pPr marL="742950" lvl="1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400"/>
              <a:t>Symptom Tracking</a:t>
            </a:r>
          </a:p>
          <a:p>
            <a:pPr marL="742950" lvl="1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400"/>
              <a:t>Exercises</a:t>
            </a:r>
            <a:endParaRPr lang="en-GB" sz="1400" b="1"/>
          </a:p>
          <a:p>
            <a:endParaRPr lang="en-GB" sz="1800" b="1">
              <a:solidFill>
                <a:srgbClr val="6DBD3E"/>
              </a:solidFill>
            </a:endParaRPr>
          </a:p>
          <a:p>
            <a:r>
              <a:rPr lang="en-GB" sz="1600" b="1">
                <a:solidFill>
                  <a:srgbClr val="6DBD3E"/>
                </a:solidFill>
              </a:rPr>
              <a:t>Usability Test 2</a:t>
            </a:r>
          </a:p>
          <a:p>
            <a:pPr marL="742950" lvl="1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400"/>
              <a:t>Design &amp; Interaction</a:t>
            </a:r>
          </a:p>
          <a:p>
            <a:pPr marL="742950" lvl="1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400"/>
              <a:t>Health Benefits </a:t>
            </a:r>
          </a:p>
          <a:p>
            <a:pPr lvl="1">
              <a:buClr>
                <a:srgbClr val="FFC000"/>
              </a:buClr>
            </a:pPr>
            <a:endParaRPr lang="en-GB" sz="140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51F4D34-2963-8E57-798D-D12D0CDF2277}"/>
              </a:ext>
            </a:extLst>
          </p:cNvPr>
          <p:cNvSpPr txBox="1"/>
          <p:nvPr/>
        </p:nvSpPr>
        <p:spPr>
          <a:xfrm>
            <a:off x="871052" y="4561726"/>
            <a:ext cx="8471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i="1">
                <a:latin typeface="SFRM1200"/>
              </a:rPr>
              <a:t>BZgA</a:t>
            </a:r>
            <a:r>
              <a:rPr lang="de-DE" sz="700" i="1">
                <a:latin typeface="SFRM1200"/>
              </a:rPr>
              <a:t> (2022b). Long COVID: Langzeitfolgen von COVID-19. URL: </a:t>
            </a:r>
            <a:r>
              <a:rPr lang="de-DE" sz="700" i="1">
                <a:latin typeface="SFRM1200"/>
                <a:hlinkClick r:id="rId8"/>
              </a:rPr>
              <a:t>https://www.infektionsschutz.de/coronavirus/basisinformationen/long-covid-langzeitfolgen-von-covid-19/</a:t>
            </a:r>
            <a:r>
              <a:rPr lang="de-DE" sz="700" i="1">
                <a:latin typeface="SFRM1200"/>
              </a:rPr>
              <a:t> , </a:t>
            </a:r>
            <a:r>
              <a:rPr lang="de-DE" sz="700" i="1" err="1">
                <a:latin typeface="SFRM1200"/>
              </a:rPr>
              <a:t>accessed</a:t>
            </a:r>
            <a:r>
              <a:rPr lang="de-DE" sz="700" i="1">
                <a:latin typeface="SFRM1200"/>
              </a:rPr>
              <a:t>: 04.05.2022.</a:t>
            </a:r>
          </a:p>
          <a:p>
            <a:endParaRPr lang="de-DE" sz="70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97DFA04-4680-14CB-711F-EFC0B130CDA4}"/>
              </a:ext>
            </a:extLst>
          </p:cNvPr>
          <p:cNvCxnSpPr>
            <a:cxnSpLocks/>
          </p:cNvCxnSpPr>
          <p:nvPr/>
        </p:nvCxnSpPr>
        <p:spPr>
          <a:xfrm flipV="1">
            <a:off x="369021" y="4568076"/>
            <a:ext cx="8405958" cy="14503"/>
          </a:xfrm>
          <a:prstGeom prst="line">
            <a:avLst/>
          </a:prstGeom>
          <a:ln w="6350"/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90000" dist="508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A05C6DF8-7C5D-6428-346D-1731C55E36A7}"/>
              </a:ext>
            </a:extLst>
          </p:cNvPr>
          <p:cNvSpPr txBox="1"/>
          <p:nvPr/>
        </p:nvSpPr>
        <p:spPr>
          <a:xfrm>
            <a:off x="7209967" y="2228584"/>
            <a:ext cx="1805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400">
                <a:solidFill>
                  <a:schemeClr val="tx1">
                    <a:lumMod val="65000"/>
                    <a:lumOff val="35000"/>
                  </a:schemeClr>
                </a:solidFill>
              </a:rPr>
              <a:t>Long Covid App 2.1</a:t>
            </a:r>
          </a:p>
        </p:txBody>
      </p:sp>
    </p:spTree>
    <p:extLst>
      <p:ext uri="{BB962C8B-B14F-4D97-AF65-F5344CB8AC3E}">
        <p14:creationId xmlns:p14="http://schemas.microsoft.com/office/powerpoint/2010/main" val="302065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3164978-AF0F-0806-B501-EB9088AC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27.10.2022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8E7F61-6E86-836A-C14C-06B89FC3E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68F6-CEB4-C040-B3A3-CADDD499EB7C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85641E4-A06E-D281-8175-6DEE5270E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EHT20 | Jan Stenk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FC9114F-29A6-A49C-511E-9B111F3C15D1}"/>
              </a:ext>
            </a:extLst>
          </p:cNvPr>
          <p:cNvSpPr txBox="1"/>
          <p:nvPr/>
        </p:nvSpPr>
        <p:spPr>
          <a:xfrm>
            <a:off x="311500" y="3563107"/>
            <a:ext cx="223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7A600"/>
              </a:buClr>
              <a:buFont typeface="Wingdings" panose="05000000000000000000" pitchFamily="2" charset="2"/>
              <a:buChar char="v"/>
            </a:pPr>
            <a:r>
              <a:rPr lang="en-GB" sz="1400">
                <a:solidFill>
                  <a:schemeClr val="tx1">
                    <a:lumMod val="95000"/>
                    <a:lumOff val="5000"/>
                  </a:schemeClr>
                </a:solidFill>
              </a:rPr>
              <a:t>Focused on evaluation of </a:t>
            </a:r>
            <a:r>
              <a:rPr lang="en-GB" sz="1400" b="1" err="1">
                <a:solidFill>
                  <a:schemeClr val="tx1">
                    <a:lumMod val="95000"/>
                    <a:lumOff val="5000"/>
                  </a:schemeClr>
                </a:solidFill>
              </a:rPr>
              <a:t>QoR</a:t>
            </a:r>
            <a:r>
              <a:rPr lang="en-GB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 Part 2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0C463E22-2F0B-261B-E77D-B1BD6C5A6154}"/>
              </a:ext>
            </a:extLst>
          </p:cNvPr>
          <p:cNvSpPr txBox="1">
            <a:spLocks/>
          </p:cNvSpPr>
          <p:nvPr/>
        </p:nvSpPr>
        <p:spPr>
          <a:xfrm>
            <a:off x="311500" y="208120"/>
            <a:ext cx="8602280" cy="6736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GB" sz="2900">
                <a:solidFill>
                  <a:srgbClr val="6DBD3E"/>
                </a:solidFill>
              </a:rPr>
              <a:t>Results - Usability Tests</a:t>
            </a:r>
            <a:endParaRPr lang="en-GB" sz="2800">
              <a:solidFill>
                <a:srgbClr val="6DBD3E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40870A2-79DB-7608-9E03-9C88D707B224}"/>
              </a:ext>
            </a:extLst>
          </p:cNvPr>
          <p:cNvSpPr txBox="1"/>
          <p:nvPr/>
        </p:nvSpPr>
        <p:spPr>
          <a:xfrm>
            <a:off x="13682" y="2441010"/>
            <a:ext cx="9643694" cy="954107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lvl="1">
              <a:buClr>
                <a:srgbClr val="F7A600"/>
              </a:buClr>
            </a:pPr>
            <a:r>
              <a:rPr lang="en-GB" sz="1400" b="1" dirty="0"/>
              <a:t>UT1</a:t>
            </a:r>
            <a:r>
              <a:rPr lang="en-GB" sz="1400" dirty="0"/>
              <a:t>: Paper-based Symptom Test</a:t>
            </a:r>
          </a:p>
          <a:p>
            <a:pPr marL="742950" lvl="1" indent="-285750">
              <a:buClr>
                <a:srgbClr val="F7A600"/>
              </a:buClr>
              <a:buFont typeface="Wingdings" panose="05000000000000000000" pitchFamily="2" charset="2"/>
              <a:buChar char="Ø"/>
            </a:pPr>
            <a:endParaRPr lang="en-GB" sz="1400" dirty="0"/>
          </a:p>
          <a:p>
            <a:pPr lvl="1">
              <a:buClr>
                <a:srgbClr val="F7A600"/>
              </a:buClr>
            </a:pPr>
            <a:endParaRPr lang="en-GB" sz="1400" dirty="0"/>
          </a:p>
          <a:p>
            <a:pPr lvl="1">
              <a:buClr>
                <a:srgbClr val="F7A600"/>
              </a:buClr>
            </a:pPr>
            <a:endParaRPr lang="en-GB" sz="1400" dirty="0"/>
          </a:p>
          <a:p>
            <a:pPr>
              <a:buClr>
                <a:srgbClr val="F7A600"/>
              </a:buClr>
            </a:pPr>
            <a:r>
              <a:rPr lang="en-GB" sz="1400" dirty="0"/>
              <a:t>  </a:t>
            </a:r>
            <a:r>
              <a:rPr lang="en-GB" sz="1400" b="1" dirty="0"/>
              <a:t>UT 1.3</a:t>
            </a:r>
            <a:r>
              <a:rPr lang="en-GB" sz="1400" dirty="0"/>
              <a:t>: App-based  Symptom  Test</a:t>
            </a:r>
          </a:p>
          <a:p>
            <a:pPr marL="628650" lvl="1" indent="-171450">
              <a:buClr>
                <a:srgbClr val="F7A600"/>
              </a:buClr>
              <a:buFont typeface="Wingdings" panose="05000000000000000000" pitchFamily="2" charset="2"/>
              <a:buChar char="Ø"/>
            </a:pPr>
            <a:r>
              <a:rPr lang="en-GB" sz="1200" dirty="0"/>
              <a:t>Higher mean avg. and outliers</a:t>
            </a:r>
          </a:p>
          <a:p>
            <a:pPr marL="742950" lvl="1" indent="-285750">
              <a:buClr>
                <a:srgbClr val="F7A600"/>
              </a:buClr>
              <a:buFont typeface="Wingdings" panose="05000000000000000000" pitchFamily="2" charset="2"/>
              <a:buChar char="Ø"/>
            </a:pPr>
            <a:endParaRPr lang="en-GB" sz="1400" dirty="0"/>
          </a:p>
          <a:p>
            <a:pPr marL="742950" lvl="1" indent="-285750">
              <a:buClr>
                <a:srgbClr val="F7A600"/>
              </a:buClr>
              <a:buFont typeface="Wingdings" panose="05000000000000000000" pitchFamily="2" charset="2"/>
              <a:buChar char="Ø"/>
            </a:pPr>
            <a:endParaRPr lang="en-GB" sz="1400" dirty="0"/>
          </a:p>
          <a:p>
            <a:pPr>
              <a:buClr>
                <a:srgbClr val="F7A600"/>
              </a:buClr>
            </a:pPr>
            <a:r>
              <a:rPr lang="en-GB" sz="1400" dirty="0"/>
              <a:t>  </a:t>
            </a:r>
            <a:r>
              <a:rPr lang="en-GB" sz="1400" b="1" dirty="0"/>
              <a:t>UT1.3</a:t>
            </a:r>
            <a:r>
              <a:rPr lang="en-GB" sz="1400" dirty="0"/>
              <a:t>: Exercise Evaluation</a:t>
            </a:r>
          </a:p>
          <a:p>
            <a:pPr marL="628650" lvl="1" indent="-171450">
              <a:buClr>
                <a:srgbClr val="F7A600"/>
              </a:buClr>
              <a:buFont typeface="Wingdings" panose="05000000000000000000" pitchFamily="2" charset="2"/>
              <a:buChar char="Ø"/>
            </a:pPr>
            <a:r>
              <a:rPr lang="en-GB" sz="1200" dirty="0"/>
              <a:t>No real irregularities</a:t>
            </a:r>
          </a:p>
          <a:p>
            <a:endParaRPr lang="en-GB" sz="1400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D274332-CA7C-23E6-3740-9F32EE43E039}"/>
              </a:ext>
            </a:extLst>
          </p:cNvPr>
          <p:cNvCxnSpPr>
            <a:cxnSpLocks/>
          </p:cNvCxnSpPr>
          <p:nvPr/>
        </p:nvCxnSpPr>
        <p:spPr>
          <a:xfrm>
            <a:off x="203897" y="2908374"/>
            <a:ext cx="8793526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Grafik 24">
            <a:extLst>
              <a:ext uri="{FF2B5EF4-FFF2-40B4-BE49-F238E27FC236}">
                <a16:creationId xmlns:a16="http://schemas.microsoft.com/office/drawing/2014/main" id="{5F1F2E0C-5168-CF24-39A2-00301B720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64" y="1008300"/>
            <a:ext cx="2525911" cy="1408965"/>
          </a:xfrm>
          <a:prstGeom prst="roundRect">
            <a:avLst>
              <a:gd name="adj" fmla="val 1290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72AE027-F12C-8BD4-1AE5-73081E2D8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8" y="1022007"/>
            <a:ext cx="2525911" cy="1361015"/>
          </a:xfrm>
          <a:prstGeom prst="roundRect">
            <a:avLst>
              <a:gd name="adj" fmla="val 1285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E067401-B34B-20C9-C94C-5A6FCDCC2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488" y="1056250"/>
            <a:ext cx="2456736" cy="1361015"/>
          </a:xfrm>
          <a:prstGeom prst="roundRect">
            <a:avLst>
              <a:gd name="adj" fmla="val 1192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F0CB5FB-E48E-FE5C-8B87-0861938DF2F3}"/>
              </a:ext>
            </a:extLst>
          </p:cNvPr>
          <p:cNvSpPr txBox="1"/>
          <p:nvPr/>
        </p:nvSpPr>
        <p:spPr>
          <a:xfrm>
            <a:off x="397889" y="638968"/>
            <a:ext cx="1996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>
                <a:solidFill>
                  <a:srgbClr val="76C14C"/>
                </a:solidFill>
              </a:rPr>
              <a:t>UT 1.3 </a:t>
            </a:r>
            <a:r>
              <a:rPr lang="de-DE"/>
              <a:t>30 Day Test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46B336-20AB-468E-DE48-B3471C10526B}"/>
              </a:ext>
            </a:extLst>
          </p:cNvPr>
          <p:cNvSpPr txBox="1"/>
          <p:nvPr/>
        </p:nvSpPr>
        <p:spPr>
          <a:xfrm>
            <a:off x="264980" y="3054789"/>
            <a:ext cx="2465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76C14C"/>
                </a:solidFill>
              </a:rPr>
              <a:t>UT 2.2</a:t>
            </a:r>
            <a:r>
              <a:rPr lang="de-DE" dirty="0"/>
              <a:t>: Rating Survey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141FCA1-8A86-7A35-12A8-76DD5AAB9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7349" y="3103993"/>
            <a:ext cx="3619475" cy="1491963"/>
          </a:xfrm>
          <a:prstGeom prst="roundRect">
            <a:avLst>
              <a:gd name="adj" fmla="val 1241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08342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6E7B9-EAC3-347D-F77C-29264D7D9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80" y="272570"/>
            <a:ext cx="8602280" cy="469795"/>
          </a:xfrm>
        </p:spPr>
        <p:txBody>
          <a:bodyPr anchor="b">
            <a:normAutofit fontScale="90000"/>
          </a:bodyPr>
          <a:lstStyle/>
          <a:p>
            <a:pPr algn="ctr"/>
            <a:r>
              <a:rPr lang="de-AT">
                <a:solidFill>
                  <a:srgbClr val="6DBD3E"/>
                </a:solidFill>
              </a:rPr>
              <a:t>Results – LC App 2.2</a:t>
            </a:r>
            <a:endParaRPr lang="de-DE">
              <a:solidFill>
                <a:srgbClr val="6DBD3E"/>
              </a:solidFill>
            </a:endParaRPr>
          </a:p>
        </p:txBody>
      </p:sp>
      <p:pic>
        <p:nvPicPr>
          <p:cNvPr id="5" name="Grafik 4" descr="Ein Bild, das Text, Elektronik, Parkplatz, Anzeige enthält.&#10;&#10;Automatisch generierte Beschreibung">
            <a:extLst>
              <a:ext uri="{FF2B5EF4-FFF2-40B4-BE49-F238E27FC236}">
                <a16:creationId xmlns:a16="http://schemas.microsoft.com/office/drawing/2014/main" id="{9103CB2F-9583-F25E-AC06-D6C05B17B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822" y="1264847"/>
            <a:ext cx="4791905" cy="33492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3164978-AF0F-0806-B501-EB9088AC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4980" y="4767263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27.10.2022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85641E4-A06E-D281-8175-6DEE5270E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EHT20 | Jan Stenk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8E7F61-6E86-836A-C14C-06B89FC3E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8555" y="4767263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68C68F6-CEB4-C040-B3A3-CADDD499EB7C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AD638E-F92D-095F-97EA-1B1FAA335C5A}"/>
              </a:ext>
            </a:extLst>
          </p:cNvPr>
          <p:cNvSpPr txBox="1"/>
          <p:nvPr/>
        </p:nvSpPr>
        <p:spPr>
          <a:xfrm>
            <a:off x="508574" y="742365"/>
            <a:ext cx="811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err="1"/>
              <a:t>Implementing</a:t>
            </a:r>
            <a:r>
              <a:rPr lang="de-DE"/>
              <a:t> </a:t>
            </a:r>
            <a:r>
              <a:rPr lang="de-DE" b="1"/>
              <a:t>Feedback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Usability Test 2: </a:t>
            </a:r>
            <a:r>
              <a:rPr lang="de-DE" b="1"/>
              <a:t>Design</a:t>
            </a:r>
            <a:r>
              <a:rPr lang="de-DE"/>
              <a:t> &amp; </a:t>
            </a:r>
            <a:r>
              <a:rPr lang="de-DE" b="1" err="1"/>
              <a:t>Functionality</a:t>
            </a:r>
            <a:r>
              <a:rPr lang="de-DE"/>
              <a:t> Update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68938-1A51-DE01-F7FB-784B6F2F53BB}"/>
              </a:ext>
            </a:extLst>
          </p:cNvPr>
          <p:cNvSpPr txBox="1"/>
          <p:nvPr/>
        </p:nvSpPr>
        <p:spPr>
          <a:xfrm>
            <a:off x="6684785" y="2935642"/>
            <a:ext cx="22411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400"/>
              <a:t>Long Covid App 2.2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400">
                <a:solidFill>
                  <a:schemeClr val="tx1">
                    <a:lumMod val="65000"/>
                    <a:lumOff val="35000"/>
                  </a:schemeClr>
                </a:solidFill>
              </a:rPr>
              <a:t>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  <a:endParaRPr lang="de-AT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Exercises</a:t>
            </a:r>
            <a:endParaRPr lang="de-AT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400">
                <a:solidFill>
                  <a:schemeClr val="tx1">
                    <a:lumMod val="65000"/>
                    <a:lumOff val="35000"/>
                  </a:schemeClr>
                </a:solidFill>
              </a:rPr>
              <a:t>Symptom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400">
                <a:solidFill>
                  <a:schemeClr val="tx1">
                    <a:lumMod val="65000"/>
                    <a:lumOff val="35000"/>
                  </a:schemeClr>
                </a:solidFill>
              </a:rPr>
              <a:t>Symptom </a:t>
            </a:r>
            <a:r>
              <a:rPr lang="de-AT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Visualisation</a:t>
            </a:r>
            <a:endParaRPr lang="de-AT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Webview</a:t>
            </a:r>
            <a:r>
              <a:rPr lang="de-AT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de-AT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Long Covid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40F3C1E-984F-8A11-3CE9-9F71C3F08B58}"/>
              </a:ext>
            </a:extLst>
          </p:cNvPr>
          <p:cNvSpPr txBox="1"/>
          <p:nvPr/>
        </p:nvSpPr>
        <p:spPr>
          <a:xfrm>
            <a:off x="6684785" y="1154376"/>
            <a:ext cx="2241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/>
              <a:t>Input </a:t>
            </a:r>
            <a:r>
              <a:rPr lang="de-AT" sz="1400" err="1"/>
              <a:t>from</a:t>
            </a:r>
            <a:r>
              <a:rPr lang="de-AT" sz="1400"/>
              <a:t> Usability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Thinking</a:t>
            </a:r>
            <a:r>
              <a:rPr lang="de-AT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Aloud</a:t>
            </a:r>
            <a:r>
              <a:rPr lang="de-AT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Cognitive</a:t>
            </a:r>
            <a:r>
              <a:rPr lang="de-AT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walk-</a:t>
            </a:r>
            <a:r>
              <a:rPr lang="de-AT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through</a:t>
            </a:r>
            <a:endParaRPr lang="de-AT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400">
                <a:solidFill>
                  <a:schemeClr val="tx1">
                    <a:lumMod val="65000"/>
                    <a:lumOff val="35000"/>
                  </a:schemeClr>
                </a:solidFill>
              </a:rPr>
              <a:t>Surveys</a:t>
            </a:r>
          </a:p>
        </p:txBody>
      </p:sp>
    </p:spTree>
    <p:extLst>
      <p:ext uri="{BB962C8B-B14F-4D97-AF65-F5344CB8AC3E}">
        <p14:creationId xmlns:p14="http://schemas.microsoft.com/office/powerpoint/2010/main" val="1109324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6E7B9-EAC3-347D-F77C-29264D7D9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41" y="414769"/>
            <a:ext cx="8602280" cy="599112"/>
          </a:xfrm>
        </p:spPr>
        <p:txBody>
          <a:bodyPr>
            <a:normAutofit/>
          </a:bodyPr>
          <a:lstStyle/>
          <a:p>
            <a:pPr algn="ctr"/>
            <a:r>
              <a:rPr lang="en-GB" sz="2800">
                <a:solidFill>
                  <a:srgbClr val="6DBD3E"/>
                </a:solidFill>
              </a:rPr>
              <a:t>Discussion &amp; 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EBA40-23C0-C536-17BC-631CC5E20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741" y="1200023"/>
            <a:ext cx="8970259" cy="3792958"/>
          </a:xfrm>
        </p:spPr>
        <p:txBody>
          <a:bodyPr numCol="2">
            <a:noAutofit/>
          </a:bodyPr>
          <a:lstStyle/>
          <a:p>
            <a:r>
              <a:rPr lang="en-GB" sz="1600" b="1">
                <a:solidFill>
                  <a:srgbClr val="6DBD3E"/>
                </a:solidFill>
              </a:rPr>
              <a:t>QoR1: UI Design </a:t>
            </a:r>
            <a:r>
              <a:rPr lang="en-GB" sz="1600">
                <a:solidFill>
                  <a:srgbClr val="6DBD3E"/>
                </a:solidFill>
              </a:rPr>
              <a:t>and</a:t>
            </a:r>
            <a:r>
              <a:rPr lang="en-GB" sz="1600" b="1">
                <a:solidFill>
                  <a:srgbClr val="6DBD3E"/>
                </a:solidFill>
              </a:rPr>
              <a:t> UI Interaction </a:t>
            </a:r>
            <a:r>
              <a:rPr lang="en-GB" sz="1600">
                <a:solidFill>
                  <a:srgbClr val="6DBD3E"/>
                </a:solidFill>
              </a:rPr>
              <a:t>requirements   of potential users</a:t>
            </a:r>
            <a:endParaRPr lang="en-GB" sz="1600" b="1">
              <a:solidFill>
                <a:srgbClr val="76C14C"/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600"/>
              <a:t>Concept Evaluation</a:t>
            </a:r>
          </a:p>
          <a:p>
            <a:pPr marL="800100" lvl="1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400"/>
              <a:t>mHealth related literature evaluation and incorporation of </a:t>
            </a:r>
            <a:r>
              <a:rPr lang="en-GB" sz="1400" b="1"/>
              <a:t>best practices</a:t>
            </a:r>
            <a:endParaRPr lang="en-GB" sz="1600" b="1"/>
          </a:p>
          <a:p>
            <a:pPr>
              <a:buClr>
                <a:srgbClr val="FFC000"/>
              </a:buClr>
            </a:pPr>
            <a:endParaRPr lang="en-GB" sz="1600"/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600"/>
              <a:t>Usability Test Evaluation</a:t>
            </a:r>
          </a:p>
          <a:p>
            <a:pPr marL="800100" lvl="1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400"/>
              <a:t>Usability Test comparison indicates </a:t>
            </a:r>
            <a:r>
              <a:rPr lang="en-GB" sz="1400" b="1"/>
              <a:t>improvements</a:t>
            </a:r>
            <a:br>
              <a:rPr lang="en-GB" sz="1400"/>
            </a:br>
            <a:r>
              <a:rPr lang="en-GB" sz="1400"/>
              <a:t>in the rating of </a:t>
            </a:r>
            <a:r>
              <a:rPr lang="en-GB" sz="1400" b="1"/>
              <a:t>UI Design &amp; Interaction</a:t>
            </a:r>
            <a:endParaRPr lang="en-GB" sz="1800" b="1"/>
          </a:p>
          <a:p>
            <a:pPr>
              <a:buClr>
                <a:srgbClr val="FFC000"/>
              </a:buClr>
            </a:pPr>
            <a:endParaRPr lang="en-GB" sz="1400" b="1">
              <a:solidFill>
                <a:srgbClr val="F7A600"/>
              </a:solidFill>
            </a:endParaRPr>
          </a:p>
          <a:p>
            <a:pPr marL="342900" indent="-34290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v"/>
            </a:pPr>
            <a:endParaRPr lang="en-GB" sz="1400" b="1">
              <a:solidFill>
                <a:srgbClr val="F7A600"/>
              </a:solidFill>
            </a:endParaRP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n-GB" sz="1200" b="1">
              <a:solidFill>
                <a:srgbClr val="F7A600"/>
              </a:solidFill>
            </a:endParaRPr>
          </a:p>
          <a:p>
            <a:pPr>
              <a:buClr>
                <a:srgbClr val="FFC000"/>
              </a:buClr>
            </a:pPr>
            <a:r>
              <a:rPr lang="en-GB" sz="1600" b="1">
                <a:solidFill>
                  <a:srgbClr val="6DBD3E"/>
                </a:solidFill>
              </a:rPr>
              <a:t>QoR2: Tracking</a:t>
            </a:r>
            <a:r>
              <a:rPr lang="en-GB" sz="1600">
                <a:solidFill>
                  <a:srgbClr val="6DBD3E"/>
                </a:solidFill>
              </a:rPr>
              <a:t>, </a:t>
            </a:r>
            <a:r>
              <a:rPr lang="en-GB" sz="1600" b="1">
                <a:solidFill>
                  <a:srgbClr val="6DBD3E"/>
                </a:solidFill>
              </a:rPr>
              <a:t>Analysation</a:t>
            </a:r>
            <a:r>
              <a:rPr lang="en-GB" sz="1600">
                <a:solidFill>
                  <a:srgbClr val="6DBD3E"/>
                </a:solidFill>
              </a:rPr>
              <a:t> and </a:t>
            </a:r>
            <a:r>
              <a:rPr lang="en-GB" sz="1600" b="1">
                <a:solidFill>
                  <a:srgbClr val="6DBD3E"/>
                </a:solidFill>
              </a:rPr>
              <a:t>Visualisation</a:t>
            </a:r>
            <a:r>
              <a:rPr lang="en-GB" sz="1600">
                <a:solidFill>
                  <a:srgbClr val="6DBD3E"/>
                </a:solidFill>
              </a:rPr>
              <a:t> to </a:t>
            </a:r>
            <a:r>
              <a:rPr lang="en-GB" sz="1600" b="1">
                <a:solidFill>
                  <a:srgbClr val="6DBD3E"/>
                </a:solidFill>
              </a:rPr>
              <a:t>educate</a:t>
            </a:r>
            <a:r>
              <a:rPr lang="en-GB" sz="1600">
                <a:solidFill>
                  <a:srgbClr val="6DBD3E"/>
                </a:solidFill>
              </a:rPr>
              <a:t>, </a:t>
            </a:r>
            <a:r>
              <a:rPr lang="en-GB" sz="1600" b="1">
                <a:solidFill>
                  <a:srgbClr val="6DBD3E"/>
                </a:solidFill>
              </a:rPr>
              <a:t>improve self-determination </a:t>
            </a:r>
            <a:r>
              <a:rPr lang="en-GB" sz="1600">
                <a:solidFill>
                  <a:srgbClr val="6DBD3E"/>
                </a:solidFill>
              </a:rPr>
              <a:t>and </a:t>
            </a:r>
            <a:r>
              <a:rPr lang="en-GB" sz="1600" b="1">
                <a:solidFill>
                  <a:srgbClr val="6DBD3E"/>
                </a:solidFill>
              </a:rPr>
              <a:t>health</a:t>
            </a: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600"/>
              <a:t>Symptom Tracking Analysation</a:t>
            </a:r>
          </a:p>
          <a:p>
            <a:pPr marL="800100" lvl="1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400" b="1"/>
              <a:t>Consistent tracking </a:t>
            </a:r>
            <a:r>
              <a:rPr lang="en-GB" sz="1400"/>
              <a:t>amongst all participants</a:t>
            </a:r>
          </a:p>
          <a:p>
            <a:pPr marL="800100" lvl="1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400"/>
              <a:t>Bigger </a:t>
            </a:r>
            <a:r>
              <a:rPr lang="en-GB" sz="1400" b="1"/>
              <a:t>variety</a:t>
            </a:r>
            <a:r>
              <a:rPr lang="en-GB" sz="1400"/>
              <a:t> in App vs table based symptom tracking</a:t>
            </a:r>
            <a:endParaRPr lang="en-GB" sz="1600"/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600"/>
              <a:t>Usability Test 2.2 Survey</a:t>
            </a:r>
          </a:p>
          <a:p>
            <a:pPr marL="800100" lvl="1" indent="-342900">
              <a:buClr>
                <a:srgbClr val="79B635"/>
              </a:buClr>
              <a:buFont typeface="Calibri" panose="020F0502020204030204" pitchFamily="34" charset="0"/>
              <a:buChar char="+"/>
            </a:pPr>
            <a:r>
              <a:rPr lang="en-GB" sz="1400"/>
              <a:t>Improvement in </a:t>
            </a:r>
            <a:r>
              <a:rPr lang="en-GB" sz="1400" b="1"/>
              <a:t>education</a:t>
            </a:r>
            <a:r>
              <a:rPr lang="en-GB" sz="1400"/>
              <a:t> (3,7) about condition </a:t>
            </a:r>
          </a:p>
          <a:p>
            <a:pPr marL="800100" lvl="1" indent="-342900">
              <a:buClr>
                <a:srgbClr val="79B635"/>
              </a:buClr>
              <a:buFont typeface="Calibri" panose="020F0502020204030204" pitchFamily="34" charset="0"/>
              <a:buChar char="+"/>
            </a:pPr>
            <a:r>
              <a:rPr lang="en-GB" sz="1400"/>
              <a:t>Improvement in </a:t>
            </a:r>
            <a:r>
              <a:rPr lang="en-GB" sz="1400" b="1"/>
              <a:t>health literacy </a:t>
            </a:r>
            <a:r>
              <a:rPr lang="en-GB" sz="1400"/>
              <a:t>and </a:t>
            </a:r>
            <a:r>
              <a:rPr lang="en-GB" sz="1400" b="1"/>
              <a:t>self-determination</a:t>
            </a:r>
            <a:r>
              <a:rPr lang="en-GB" sz="1400"/>
              <a:t> (3,8)</a:t>
            </a:r>
          </a:p>
          <a:p>
            <a:pPr marL="800100" lvl="1" indent="-342900">
              <a:buClr>
                <a:srgbClr val="79B635"/>
              </a:buClr>
              <a:buFont typeface="Calibri" panose="020F0502020204030204" pitchFamily="34" charset="0"/>
              <a:buChar char="+"/>
            </a:pPr>
            <a:r>
              <a:rPr lang="en-GB" sz="1400" b="1"/>
              <a:t>App</a:t>
            </a:r>
            <a:r>
              <a:rPr lang="en-GB" sz="1400"/>
              <a:t> favoured above </a:t>
            </a:r>
            <a:r>
              <a:rPr lang="en-GB" sz="1400" b="1"/>
              <a:t>paper based </a:t>
            </a:r>
            <a:r>
              <a:rPr lang="en-GB" sz="1400"/>
              <a:t>symptom tracking (3,7)</a:t>
            </a:r>
          </a:p>
          <a:p>
            <a:pPr marL="628650" lvl="1" indent="-171450">
              <a:buClr>
                <a:srgbClr val="FF0000"/>
              </a:buClr>
              <a:buSzPct val="120000"/>
              <a:buFont typeface="Symbol" panose="05050102010706020507" pitchFamily="18" charset="2"/>
              <a:buChar char="-"/>
            </a:pPr>
            <a:r>
              <a:rPr lang="en-GB" sz="1400"/>
              <a:t>     No improvement of </a:t>
            </a:r>
            <a:r>
              <a:rPr lang="en-GB" sz="1400" b="1"/>
              <a:t>symptoms</a:t>
            </a:r>
            <a:r>
              <a:rPr lang="en-GB" sz="1400"/>
              <a:t> detectable (1,8)</a:t>
            </a:r>
          </a:p>
          <a:p>
            <a:pPr>
              <a:buClr>
                <a:srgbClr val="F7A600"/>
              </a:buClr>
              <a:buSzPct val="120000"/>
            </a:pPr>
            <a:endParaRPr lang="en-GB" sz="1400" b="1">
              <a:solidFill>
                <a:srgbClr val="F7A600"/>
              </a:solidFill>
            </a:endParaRPr>
          </a:p>
          <a:p>
            <a:pPr lvl="1">
              <a:buClr>
                <a:srgbClr val="F7A600"/>
              </a:buClr>
              <a:buSzPct val="120000"/>
            </a:pPr>
            <a:endParaRPr lang="en-GB" sz="140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3164978-AF0F-0806-B501-EB9088AC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27.10.2022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8E7F61-6E86-836A-C14C-06B89FC3E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68F6-CEB4-C040-B3A3-CADDD499EB7C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85641E4-A06E-D281-8175-6DEE5270E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EHT20 | Jan Stenk</a:t>
            </a:r>
          </a:p>
        </p:txBody>
      </p:sp>
    </p:spTree>
    <p:extLst>
      <p:ext uri="{BB962C8B-B14F-4D97-AF65-F5344CB8AC3E}">
        <p14:creationId xmlns:p14="http://schemas.microsoft.com/office/powerpoint/2010/main" val="2846143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6D6603-C49D-3CA8-60E4-F77CBEF1E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33" y="451354"/>
            <a:ext cx="8602280" cy="444137"/>
          </a:xfrm>
        </p:spPr>
        <p:txBody>
          <a:bodyPr>
            <a:noAutofit/>
          </a:bodyPr>
          <a:lstStyle/>
          <a:p>
            <a:pPr algn="ctr"/>
            <a:r>
              <a:rPr lang="en-GB" sz="2800">
                <a:solidFill>
                  <a:srgbClr val="6DBD3E"/>
                </a:solidFill>
              </a:rPr>
              <a:t>Discussion &amp; 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0D519B-3634-F52F-3040-B4B18E5DA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95491"/>
            <a:ext cx="8994932" cy="3238213"/>
          </a:xfrm>
        </p:spPr>
        <p:txBody>
          <a:bodyPr numCol="2">
            <a:noAutofit/>
          </a:bodyPr>
          <a:lstStyle/>
          <a:p>
            <a:pPr lvl="1">
              <a:lnSpc>
                <a:spcPct val="150000"/>
              </a:lnSpc>
            </a:pPr>
            <a:r>
              <a:rPr lang="en-GB" sz="1400" b="1">
                <a:solidFill>
                  <a:srgbClr val="6DBD3E"/>
                </a:solidFill>
              </a:rPr>
              <a:t>Limitations in Research</a:t>
            </a:r>
          </a:p>
          <a:p>
            <a:pPr marL="800100" lvl="1" indent="-34290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100"/>
              <a:t>Lack of </a:t>
            </a:r>
            <a:r>
              <a:rPr lang="en-GB" sz="1100" b="1"/>
              <a:t>clinical data </a:t>
            </a:r>
            <a:r>
              <a:rPr lang="en-GB" sz="1050">
                <a:solidFill>
                  <a:schemeClr val="accent5">
                    <a:lumMod val="50000"/>
                  </a:schemeClr>
                </a:solidFill>
              </a:rPr>
              <a:t>(WHO, 2021)</a:t>
            </a:r>
          </a:p>
          <a:p>
            <a:pPr marL="800100" lvl="1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100"/>
              <a:t>Symptom </a:t>
            </a:r>
            <a:r>
              <a:rPr lang="en-GB" sz="1100" noProof="1"/>
              <a:t>variety</a:t>
            </a:r>
            <a:r>
              <a:rPr lang="en-GB" sz="1100"/>
              <a:t> and severity </a:t>
            </a:r>
            <a:r>
              <a:rPr lang="en-GB" sz="1100" b="1"/>
              <a:t>unspecified</a:t>
            </a:r>
            <a:r>
              <a:rPr lang="en-GB" sz="1100"/>
              <a:t> </a:t>
            </a:r>
          </a:p>
          <a:p>
            <a:pPr marL="800100" lvl="1" indent="-342900">
              <a:lnSpc>
                <a:spcPct val="12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100"/>
              <a:t>Guideline Classification S1 for Long Covid</a:t>
            </a:r>
            <a:r>
              <a:rPr lang="en-GB" sz="1050">
                <a:solidFill>
                  <a:schemeClr val="accent5">
                    <a:lumMod val="50000"/>
                  </a:schemeClr>
                </a:solidFill>
              </a:rPr>
              <a:t>(DGP, 2022)</a:t>
            </a:r>
            <a:endParaRPr lang="en-GB" sz="1050"/>
          </a:p>
          <a:p>
            <a:pPr lvl="1">
              <a:lnSpc>
                <a:spcPct val="120000"/>
              </a:lnSpc>
              <a:buClr>
                <a:srgbClr val="FFC000"/>
              </a:buClr>
            </a:pPr>
            <a:endParaRPr lang="en-GB" sz="1050"/>
          </a:p>
          <a:p>
            <a:pPr lvl="1">
              <a:buClr>
                <a:srgbClr val="FFC000"/>
              </a:buClr>
            </a:pPr>
            <a:endParaRPr lang="en-GB" sz="1200" b="1">
              <a:solidFill>
                <a:srgbClr val="6DBD3E"/>
              </a:solidFill>
            </a:endParaRPr>
          </a:p>
          <a:p>
            <a:pPr lvl="1">
              <a:buClr>
                <a:srgbClr val="FFC000"/>
              </a:buClr>
            </a:pPr>
            <a:endParaRPr lang="en-GB" sz="1200" b="1">
              <a:solidFill>
                <a:srgbClr val="6DBD3E"/>
              </a:solidFill>
            </a:endParaRPr>
          </a:p>
          <a:p>
            <a:pPr lvl="1">
              <a:lnSpc>
                <a:spcPct val="120000"/>
              </a:lnSpc>
              <a:buClr>
                <a:srgbClr val="FFC000"/>
              </a:buClr>
            </a:pPr>
            <a:r>
              <a:rPr lang="en-GB" sz="1400" b="1">
                <a:solidFill>
                  <a:srgbClr val="6DBD3E"/>
                </a:solidFill>
              </a:rPr>
              <a:t>Future Prospects</a:t>
            </a:r>
          </a:p>
          <a:p>
            <a:pPr marL="742950" lvl="1" indent="-285750">
              <a:lnSpc>
                <a:spcPct val="12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100"/>
              <a:t>mHealth’s role in </a:t>
            </a:r>
            <a:r>
              <a:rPr lang="en-GB" sz="1100" b="1"/>
              <a:t>health education  </a:t>
            </a:r>
            <a:br>
              <a:rPr lang="en-GB" sz="1100"/>
            </a:br>
            <a:r>
              <a:rPr lang="en-GB" sz="105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GB" sz="1050" err="1">
                <a:solidFill>
                  <a:schemeClr val="accent5">
                    <a:lumMod val="50000"/>
                  </a:schemeClr>
                </a:solidFill>
              </a:rPr>
              <a:t>Vaghefi</a:t>
            </a:r>
            <a:r>
              <a:rPr lang="en-GB" sz="1050">
                <a:solidFill>
                  <a:schemeClr val="accent5">
                    <a:lumMod val="50000"/>
                  </a:schemeClr>
                </a:solidFill>
              </a:rPr>
              <a:t>, 2019; Jahns, 2014)</a:t>
            </a:r>
          </a:p>
          <a:p>
            <a:pPr marL="742950" lvl="1" indent="-285750">
              <a:lnSpc>
                <a:spcPct val="12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100"/>
              <a:t>mHealth benefits in </a:t>
            </a:r>
            <a:r>
              <a:rPr lang="en-GB" sz="1100" b="1"/>
              <a:t>primary health care  </a:t>
            </a:r>
            <a:br>
              <a:rPr lang="en-GB" sz="1100"/>
            </a:br>
            <a:r>
              <a:rPr lang="en-GB" sz="105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GB" sz="1050" err="1">
                <a:solidFill>
                  <a:schemeClr val="accent5">
                    <a:lumMod val="50000"/>
                  </a:schemeClr>
                </a:solidFill>
              </a:rPr>
              <a:t>Stonbraker</a:t>
            </a:r>
            <a:r>
              <a:rPr lang="en-GB" sz="1050">
                <a:solidFill>
                  <a:schemeClr val="accent5">
                    <a:lumMod val="50000"/>
                  </a:schemeClr>
                </a:solidFill>
              </a:rPr>
              <a:t>, 2018)</a:t>
            </a:r>
          </a:p>
          <a:p>
            <a:pPr marL="742950" lvl="1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100" b="1"/>
              <a:t>Impact</a:t>
            </a:r>
            <a:r>
              <a:rPr lang="en-GB" sz="1100"/>
              <a:t> of Long Covid</a:t>
            </a:r>
          </a:p>
          <a:p>
            <a:pPr marL="628650" lvl="1" indent="-171450">
              <a:lnSpc>
                <a:spcPct val="12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100"/>
              <a:t>    No support for non-hospitalized patients </a:t>
            </a:r>
            <a:r>
              <a:rPr lang="en-GB" sz="1050">
                <a:solidFill>
                  <a:schemeClr val="accent5">
                    <a:lumMod val="50000"/>
                  </a:schemeClr>
                </a:solidFill>
              </a:rPr>
              <a:t>(Subramanian, 2022)</a:t>
            </a:r>
          </a:p>
          <a:p>
            <a:pPr marL="742950" lvl="1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100"/>
              <a:t>Related Apps: </a:t>
            </a:r>
            <a:r>
              <a:rPr lang="en-GB" sz="1100" b="1" err="1"/>
              <a:t>Untire</a:t>
            </a:r>
            <a:r>
              <a:rPr lang="en-GB" sz="1100"/>
              <a:t>, </a:t>
            </a:r>
            <a:r>
              <a:rPr lang="en-GB" sz="1100" b="1"/>
              <a:t>POCOS</a:t>
            </a:r>
            <a:r>
              <a:rPr lang="en-GB" sz="1100"/>
              <a:t>, </a:t>
            </a:r>
            <a:r>
              <a:rPr lang="en-GB" sz="1100" err="1"/>
              <a:t>Cogni</a:t>
            </a:r>
            <a:r>
              <a:rPr lang="en-GB" sz="1100"/>
              <a:t> </a:t>
            </a:r>
            <a:r>
              <a:rPr lang="en-GB" sz="1100" err="1"/>
              <a:t>Reha</a:t>
            </a:r>
            <a:r>
              <a:rPr lang="en-GB" sz="1100"/>
              <a:t> </a:t>
            </a:r>
            <a:r>
              <a:rPr lang="en-GB" sz="1100" b="1"/>
              <a:t>Long Covid App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</a:pPr>
            <a:endParaRPr lang="en-GB" sz="1100" b="1">
              <a:solidFill>
                <a:srgbClr val="6DBD3E"/>
              </a:solidFill>
            </a:endParaRPr>
          </a:p>
          <a:p>
            <a:pPr lvl="1">
              <a:lnSpc>
                <a:spcPct val="150000"/>
              </a:lnSpc>
              <a:buClr>
                <a:srgbClr val="FFC000"/>
              </a:buClr>
            </a:pPr>
            <a:r>
              <a:rPr lang="en-GB" sz="1400" b="1">
                <a:solidFill>
                  <a:srgbClr val="6DBD3E"/>
                </a:solidFill>
              </a:rPr>
              <a:t>Limitation in Findings</a:t>
            </a:r>
          </a:p>
          <a:p>
            <a:pPr marL="742950" lvl="1" indent="-285750">
              <a:lnSpc>
                <a:spcPct val="12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100" b="1"/>
              <a:t>Population</a:t>
            </a:r>
            <a:r>
              <a:rPr lang="en-GB" sz="1100"/>
              <a:t> size</a:t>
            </a:r>
          </a:p>
          <a:p>
            <a:pPr marL="742950" lvl="1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100" b="1"/>
              <a:t>Usability</a:t>
            </a:r>
            <a:r>
              <a:rPr lang="en-GB" sz="1100"/>
              <a:t> Test design</a:t>
            </a:r>
          </a:p>
          <a:p>
            <a:pPr marL="742950" lvl="1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100"/>
              <a:t>Symptom Tracking &amp; Monitoring </a:t>
            </a:r>
            <a:r>
              <a:rPr lang="en-GB" sz="1100" b="1"/>
              <a:t>functionality</a:t>
            </a:r>
            <a:r>
              <a:rPr lang="en-GB" sz="1100"/>
              <a:t> limitations</a:t>
            </a:r>
            <a:endParaRPr lang="en-GB" sz="1100">
              <a:solidFill>
                <a:srgbClr val="6DBD3E"/>
              </a:solidFill>
            </a:endParaRPr>
          </a:p>
          <a:p>
            <a:pPr lvl="1">
              <a:lnSpc>
                <a:spcPct val="150000"/>
              </a:lnSpc>
              <a:buClr>
                <a:srgbClr val="FFC000"/>
              </a:buClr>
            </a:pPr>
            <a:endParaRPr lang="en-GB" sz="1100" b="1">
              <a:solidFill>
                <a:srgbClr val="6DBD3E"/>
              </a:solidFill>
            </a:endParaRPr>
          </a:p>
          <a:p>
            <a:pPr lvl="1">
              <a:lnSpc>
                <a:spcPct val="200000"/>
              </a:lnSpc>
              <a:buClr>
                <a:srgbClr val="FFC000"/>
              </a:buClr>
            </a:pPr>
            <a:endParaRPr lang="en-GB" sz="1100" b="1">
              <a:solidFill>
                <a:srgbClr val="6DBD3E"/>
              </a:solidFill>
            </a:endParaRPr>
          </a:p>
          <a:p>
            <a:pPr lvl="1">
              <a:lnSpc>
                <a:spcPct val="150000"/>
              </a:lnSpc>
              <a:buClr>
                <a:srgbClr val="FFC000"/>
              </a:buClr>
            </a:pPr>
            <a:r>
              <a:rPr lang="en-GB" sz="1200" b="1">
                <a:solidFill>
                  <a:srgbClr val="6DBD3E"/>
                </a:solidFill>
              </a:rPr>
              <a:t> </a:t>
            </a:r>
            <a:r>
              <a:rPr lang="en-GB" sz="1400" b="1">
                <a:solidFill>
                  <a:srgbClr val="6DBD3E"/>
                </a:solidFill>
              </a:rPr>
              <a:t>Long Covid App Potential</a:t>
            </a:r>
          </a:p>
          <a:p>
            <a:pPr marL="742950" lvl="1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100"/>
              <a:t>mHealth </a:t>
            </a:r>
            <a:r>
              <a:rPr lang="en-GB" sz="1100" b="1"/>
              <a:t>functionality</a:t>
            </a:r>
            <a:r>
              <a:rPr lang="en-GB" sz="1100"/>
              <a:t> expansion</a:t>
            </a:r>
          </a:p>
          <a:p>
            <a:pPr marL="1200150" lvl="2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100"/>
              <a:t>Improve symptom acquisition</a:t>
            </a:r>
          </a:p>
          <a:p>
            <a:pPr marL="1200150" lvl="2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100"/>
              <a:t>Implement other health beneficial components</a:t>
            </a:r>
          </a:p>
          <a:p>
            <a:pPr marL="742950" lvl="1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100"/>
              <a:t>State of the Art </a:t>
            </a:r>
            <a:r>
              <a:rPr lang="en-GB" sz="1100" b="1"/>
              <a:t>Updates</a:t>
            </a:r>
          </a:p>
          <a:p>
            <a:pPr marL="1200150" lvl="2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100"/>
              <a:t>Incorporate new findings on Long Covid</a:t>
            </a:r>
          </a:p>
          <a:p>
            <a:pPr marL="1200150" lvl="2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100"/>
              <a:t>Improve overall functionality</a:t>
            </a:r>
          </a:p>
          <a:p>
            <a:pPr marL="742950" lvl="1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100"/>
              <a:t>Revised </a:t>
            </a:r>
            <a:r>
              <a:rPr lang="en-GB" sz="1100" b="1"/>
              <a:t>study </a:t>
            </a:r>
            <a:r>
              <a:rPr lang="en-GB" sz="1100"/>
              <a:t>design</a:t>
            </a:r>
          </a:p>
          <a:p>
            <a:pPr marL="742950" lvl="1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n-GB" sz="1050"/>
          </a:p>
          <a:p>
            <a:pPr lvl="1">
              <a:buClr>
                <a:srgbClr val="FFC000"/>
              </a:buClr>
            </a:pPr>
            <a:endParaRPr lang="en-GB" sz="11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EA8E62-E15C-033D-736A-19EB99EBA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27.10.2022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2554E5-4104-FDE4-0179-088AEC789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EHT20 | Jan Stenk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C51ACF-DA0C-9419-B3F5-0165BE48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68F6-CEB4-C040-B3A3-CADDD499EB7C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83A9D0D-7941-729A-BA71-9B407439A417}"/>
              </a:ext>
            </a:extLst>
          </p:cNvPr>
          <p:cNvSpPr txBox="1"/>
          <p:nvPr/>
        </p:nvSpPr>
        <p:spPr>
          <a:xfrm>
            <a:off x="317025" y="4105081"/>
            <a:ext cx="848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u="none" strike="noStrike" baseline="0">
                <a:latin typeface="SFRM1200"/>
              </a:rPr>
              <a:t>WHO</a:t>
            </a:r>
            <a:r>
              <a:rPr lang="en-US" sz="600" b="0" i="1" u="none" strike="noStrike" baseline="0">
                <a:latin typeface="SFRM1200"/>
              </a:rPr>
              <a:t> (2021). A clinical case definition of post COVID-19 condition by a Delphi consensus. URL: </a:t>
            </a:r>
            <a:r>
              <a:rPr lang="en-US" sz="600" b="0" i="1" u="none" strike="noStrike" baseline="0">
                <a:latin typeface="SFTT1200"/>
                <a:hlinkClick r:id="rId2"/>
              </a:rPr>
              <a:t>https://www.who.int/publications-detailredirect/WHO-2019-nCoV-Post_COVID-19_condition-Clinical_case_definitio</a:t>
            </a:r>
            <a:r>
              <a:rPr lang="de-DE" sz="600" b="0" i="1" u="none" strike="noStrike" baseline="0">
                <a:latin typeface="SFTT1200"/>
                <a:hlinkClick r:id="rId2"/>
              </a:rPr>
              <a:t>n-2021.1</a:t>
            </a:r>
            <a:r>
              <a:rPr lang="de-DE" sz="600" b="0" i="1" u="none" strike="noStrike" baseline="0">
                <a:latin typeface="SFTT1200"/>
              </a:rPr>
              <a:t> </a:t>
            </a:r>
            <a:r>
              <a:rPr lang="de-DE" sz="600" b="0" i="1" u="none" strike="noStrike" baseline="0">
                <a:latin typeface="SFRM1200"/>
              </a:rPr>
              <a:t>, </a:t>
            </a:r>
            <a:r>
              <a:rPr lang="de-DE" sz="600" b="0" i="1" u="none" strike="noStrike" baseline="0" err="1">
                <a:latin typeface="SFRM1200"/>
              </a:rPr>
              <a:t>accessed</a:t>
            </a:r>
            <a:r>
              <a:rPr lang="de-DE" sz="600" b="0" i="1" u="none" strike="noStrike" baseline="0">
                <a:latin typeface="SFRM1200"/>
              </a:rPr>
              <a:t>: 25.03.2022.</a:t>
            </a:r>
            <a:endParaRPr lang="en-US" sz="600" b="1" i="1" u="none" strike="noStrike" baseline="0">
              <a:latin typeface="SFRM1200"/>
            </a:endParaRPr>
          </a:p>
          <a:p>
            <a:r>
              <a:rPr lang="en-US" sz="600" b="1" i="1" u="none" strike="noStrike" baseline="0">
                <a:latin typeface="SFRM1200"/>
              </a:rPr>
              <a:t>DGP</a:t>
            </a:r>
            <a:r>
              <a:rPr lang="en-US" sz="600" b="0" i="1" u="none" strike="noStrike" baseline="0">
                <a:latin typeface="SFRM1200"/>
              </a:rPr>
              <a:t> (2022). AWMF: Post-COVID/Long-COVID </a:t>
            </a:r>
            <a:r>
              <a:rPr lang="en-US" sz="600" b="0" i="1" u="none" strike="noStrike" baseline="0" err="1">
                <a:latin typeface="SFRM1200"/>
              </a:rPr>
              <a:t>Leitlinien</a:t>
            </a:r>
            <a:r>
              <a:rPr lang="en-US" sz="600" b="0" i="1" u="none" strike="noStrike" baseline="0">
                <a:latin typeface="SFRM1200"/>
              </a:rPr>
              <a:t>. URL: </a:t>
            </a:r>
            <a:r>
              <a:rPr lang="en-US" sz="600" b="0" i="1" u="none" strike="noStrike" baseline="0">
                <a:latin typeface="SFTT1200"/>
                <a:hlinkClick r:id="rId3"/>
              </a:rPr>
              <a:t>https:</a:t>
            </a:r>
            <a:r>
              <a:rPr lang="de-DE" sz="600" b="0" i="1" u="none" strike="noStrike" baseline="0">
                <a:latin typeface="SFTT1200"/>
                <a:hlinkClick r:id="rId3"/>
              </a:rPr>
              <a:t>//www.awmf.org/leitlinien/detail/ll/020-027.html</a:t>
            </a:r>
            <a:r>
              <a:rPr lang="de-DE" sz="600" b="0" i="1" u="none" strike="noStrike" baseline="0">
                <a:latin typeface="SFTT1200"/>
              </a:rPr>
              <a:t> </a:t>
            </a:r>
            <a:r>
              <a:rPr lang="de-DE" sz="600" b="0" i="1" u="none" strike="noStrike" baseline="0">
                <a:latin typeface="SFRM1200"/>
              </a:rPr>
              <a:t>, </a:t>
            </a:r>
            <a:r>
              <a:rPr lang="de-DE" sz="600" b="0" i="1" u="none" strike="noStrike" baseline="0" err="1">
                <a:latin typeface="SFRM1200"/>
              </a:rPr>
              <a:t>accessed</a:t>
            </a:r>
            <a:r>
              <a:rPr lang="de-DE" sz="600" b="0" i="1" u="none" strike="noStrike" baseline="0">
                <a:latin typeface="SFRM1200"/>
              </a:rPr>
              <a:t>: 11.08.2022</a:t>
            </a:r>
            <a:r>
              <a:rPr lang="de-DE" sz="600" i="1">
                <a:latin typeface="SFRM1200"/>
              </a:rPr>
              <a:t>. </a:t>
            </a:r>
            <a:r>
              <a:rPr lang="de-DE" sz="600" b="0" i="1" u="none" strike="noStrike" baseline="0">
                <a:latin typeface="SFRM1200"/>
              </a:rPr>
              <a:t>DGPB e.V.</a:t>
            </a:r>
            <a:endParaRPr lang="en-US" sz="600" b="0" i="1" u="none" strike="noStrike" baseline="0">
              <a:latin typeface="SFRM1200"/>
            </a:endParaRPr>
          </a:p>
          <a:p>
            <a:pPr algn="l"/>
            <a:r>
              <a:rPr lang="de-DE" sz="600" b="1" i="1" u="none" strike="noStrike" baseline="0" err="1">
                <a:latin typeface="SFRM1200"/>
              </a:rPr>
              <a:t>Subramanian</a:t>
            </a:r>
            <a:r>
              <a:rPr lang="de-DE" sz="600" b="1" i="1" u="none" strike="noStrike" baseline="0">
                <a:latin typeface="SFRM1200"/>
              </a:rPr>
              <a:t>, A.</a:t>
            </a:r>
            <a:r>
              <a:rPr lang="de-DE" sz="600" b="0" i="1" u="none" strike="noStrike" baseline="0">
                <a:latin typeface="SFRM1200"/>
              </a:rPr>
              <a:t>, et.al. (2022). </a:t>
            </a:r>
            <a:r>
              <a:rPr lang="en-US" sz="600" b="0" i="1" u="none" strike="noStrike" baseline="0">
                <a:latin typeface="SFRM1200"/>
              </a:rPr>
              <a:t>Symptoms and risk factors for long COVID in non-hospitalized adults. </a:t>
            </a:r>
            <a:r>
              <a:rPr lang="de-DE" sz="600" b="0" i="1" u="none" strike="noStrike" baseline="0">
                <a:latin typeface="SFRM1200"/>
              </a:rPr>
              <a:t>URL: </a:t>
            </a:r>
            <a:r>
              <a:rPr lang="de-DE" sz="600" b="0" i="1" u="none" strike="noStrike" baseline="0">
                <a:latin typeface="SFTT1200"/>
                <a:hlinkClick r:id="rId4"/>
              </a:rPr>
              <a:t>https://www.nature.com/articles/s41591-022-01909-w</a:t>
            </a:r>
            <a:r>
              <a:rPr lang="de-DE" sz="600" b="0" i="1" u="none" strike="noStrike" baseline="0">
                <a:latin typeface="SFRM1200"/>
              </a:rPr>
              <a:t>, </a:t>
            </a:r>
            <a:r>
              <a:rPr lang="de-DE" sz="600" b="0" i="1" u="none" strike="noStrike" baseline="0" err="1">
                <a:latin typeface="SFRM1200"/>
              </a:rPr>
              <a:t>accessed</a:t>
            </a:r>
            <a:r>
              <a:rPr lang="de-DE" sz="600" b="0" i="1" u="none" strike="noStrike" baseline="0">
                <a:latin typeface="SFRM1200"/>
              </a:rPr>
              <a:t>: 11.08.2022.</a:t>
            </a:r>
          </a:p>
          <a:p>
            <a:pPr algn="l"/>
            <a:r>
              <a:rPr lang="en-US" sz="600" b="1" i="1" u="none" strike="noStrike" baseline="0" err="1">
                <a:latin typeface="SFRM1200"/>
              </a:rPr>
              <a:t>Vaghefi</a:t>
            </a:r>
            <a:r>
              <a:rPr lang="en-US" sz="600" b="1" i="1" u="none" strike="noStrike" baseline="0">
                <a:latin typeface="SFRM1200"/>
              </a:rPr>
              <a:t>, I. und Tulu, B.</a:t>
            </a:r>
            <a:r>
              <a:rPr lang="en-US" sz="600" b="0" i="1" u="none" strike="noStrike" baseline="0">
                <a:latin typeface="SFRM1200"/>
              </a:rPr>
              <a:t> (2019). The Continued Use of Mobile Health Apps: Insights From a Longitudinal Study. URL: </a:t>
            </a:r>
            <a:r>
              <a:rPr lang="en-US" sz="600" b="0" i="1" u="none" strike="noStrike" baseline="0">
                <a:latin typeface="SFTT1200"/>
                <a:hlinkClick r:id="rId5"/>
              </a:rPr>
              <a:t>https:</a:t>
            </a:r>
            <a:r>
              <a:rPr lang="de-DE" sz="600" b="0" i="1" u="none" strike="noStrike" baseline="0">
                <a:latin typeface="SFTT1200"/>
                <a:hlinkClick r:id="rId5"/>
              </a:rPr>
              <a:t>//www.ncbi.nlm.nih.gov/pmc/articles/PMC6740166/</a:t>
            </a:r>
            <a:r>
              <a:rPr lang="de-DE" sz="600" b="0" i="1" u="none" strike="noStrike" baseline="0">
                <a:latin typeface="SFTT1200"/>
              </a:rPr>
              <a:t> </a:t>
            </a:r>
            <a:r>
              <a:rPr lang="de-DE" sz="600" b="0" i="1" u="none" strike="noStrike" baseline="0">
                <a:latin typeface="SFRM1200"/>
              </a:rPr>
              <a:t>, </a:t>
            </a:r>
            <a:r>
              <a:rPr lang="de-DE" sz="600" b="0" i="1" u="none" strike="noStrike" baseline="0" err="1">
                <a:latin typeface="SFRM1200"/>
              </a:rPr>
              <a:t>accessed</a:t>
            </a:r>
            <a:r>
              <a:rPr lang="de-DE" sz="600" b="0" i="1" u="none" strike="noStrike" baseline="0">
                <a:latin typeface="SFRM1200"/>
              </a:rPr>
              <a:t>: 03.09.2022.</a:t>
            </a:r>
          </a:p>
          <a:p>
            <a:pPr algn="l"/>
            <a:r>
              <a:rPr lang="de-DE" sz="600" b="1" i="1" u="none" strike="noStrike" baseline="0" err="1">
                <a:latin typeface="SFRM1200"/>
              </a:rPr>
              <a:t>Stonbraker</a:t>
            </a:r>
            <a:r>
              <a:rPr lang="de-DE" sz="600" b="1" i="1" u="none" strike="noStrike" baseline="0">
                <a:latin typeface="SFRM1200"/>
              </a:rPr>
              <a:t>, S., </a:t>
            </a:r>
            <a:r>
              <a:rPr lang="de-DE" sz="600" b="0" i="1" u="none" strike="noStrike" baseline="0">
                <a:latin typeface="SFRM1200"/>
              </a:rPr>
              <a:t>et.al. (2018). Usability </a:t>
            </a:r>
            <a:r>
              <a:rPr lang="en-US" sz="600" b="0" i="1" u="none" strike="noStrike" baseline="0">
                <a:latin typeface="SFRM1200"/>
              </a:rPr>
              <a:t>Testing of a mHealth App to Support Self-Management of HIV-Associated Non-AIDS Related Symptoms. </a:t>
            </a:r>
            <a:r>
              <a:rPr lang="en-US" sz="600" b="0" i="1" u="none" strike="noStrike" baseline="0">
                <a:latin typeface="SFTI1200"/>
              </a:rPr>
              <a:t>Studies in health technology and informatics</a:t>
            </a:r>
            <a:r>
              <a:rPr lang="en-US" sz="600" b="0" i="1" u="none" strike="noStrike" baseline="0">
                <a:latin typeface="SFRM1200"/>
              </a:rPr>
              <a:t>. URL: </a:t>
            </a:r>
            <a:r>
              <a:rPr lang="de-DE" sz="600" b="0" i="1" u="none" strike="noStrike" baseline="0">
                <a:latin typeface="SFTT1200"/>
                <a:hlinkClick r:id="rId6"/>
              </a:rPr>
              <a:t>https://www.ncbi.nlm.nih.gov/pmc/articles/PMC6310175/</a:t>
            </a:r>
            <a:r>
              <a:rPr lang="de-DE" sz="600" b="0" i="1" u="none" strike="noStrike" baseline="0">
                <a:latin typeface="SFTT1200"/>
              </a:rPr>
              <a:t> </a:t>
            </a:r>
            <a:r>
              <a:rPr lang="de-DE" sz="600" b="0" i="1" u="none" strike="noStrike" baseline="0">
                <a:latin typeface="SFRM1200"/>
              </a:rPr>
              <a:t>, </a:t>
            </a:r>
            <a:r>
              <a:rPr lang="de-DE" sz="600" b="0" i="1" u="none" strike="noStrike" baseline="0" err="1">
                <a:latin typeface="SFRM1200"/>
              </a:rPr>
              <a:t>accessed</a:t>
            </a:r>
            <a:r>
              <a:rPr lang="de-DE" sz="600" b="0" i="1" u="none" strike="noStrike" baseline="0">
                <a:latin typeface="SFRM1200"/>
              </a:rPr>
              <a:t>: 03.09.2022.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CCBFFD1-44E3-F9F4-81B6-6B6F75DAB692}"/>
              </a:ext>
            </a:extLst>
          </p:cNvPr>
          <p:cNvCxnSpPr>
            <a:cxnSpLocks/>
          </p:cNvCxnSpPr>
          <p:nvPr/>
        </p:nvCxnSpPr>
        <p:spPr>
          <a:xfrm flipV="1">
            <a:off x="368090" y="4091479"/>
            <a:ext cx="8405958" cy="14503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251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7587" y="822810"/>
            <a:ext cx="8596539" cy="2727631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85000"/>
                  </a:schemeClr>
                </a:solidFill>
              </a:rPr>
              <a:t>DEVELOPMENT AND IMPLEMENTATION OF THE LONG COVID APP</a:t>
            </a:r>
            <a:br>
              <a:rPr lang="en-US"/>
            </a:br>
            <a:br>
              <a:rPr lang="en-US"/>
            </a:br>
            <a:r>
              <a:rPr lang="en-US" sz="4400"/>
              <a:t>DISCUSSION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73729" y="3558263"/>
            <a:ext cx="8596539" cy="1314450"/>
          </a:xfrm>
        </p:spPr>
        <p:txBody>
          <a:bodyPr anchor="b">
            <a:normAutofit/>
          </a:bodyPr>
          <a:lstStyle/>
          <a:p>
            <a:pPr algn="ctr"/>
            <a:r>
              <a:rPr lang="de-AT" sz="1600" i="1" err="1">
                <a:solidFill>
                  <a:schemeClr val="bg1">
                    <a:lumMod val="85000"/>
                  </a:schemeClr>
                </a:solidFill>
              </a:rPr>
              <a:t>supervised</a:t>
            </a:r>
            <a:r>
              <a:rPr lang="de-AT" sz="1600" i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AT" sz="1600" i="1" err="1">
                <a:solidFill>
                  <a:schemeClr val="bg1">
                    <a:lumMod val="85000"/>
                  </a:schemeClr>
                </a:solidFill>
              </a:rPr>
              <a:t>by</a:t>
            </a:r>
            <a:r>
              <a:rPr lang="de-AT" sz="1600" i="1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de-AT" sz="1600">
                <a:solidFill>
                  <a:schemeClr val="bg1">
                    <a:lumMod val="85000"/>
                  </a:schemeClr>
                </a:solidFill>
              </a:rPr>
              <a:t>DI Dr. Sten Hanke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8850608-C874-4974-9C27-C922A9F07DC8}"/>
              </a:ext>
            </a:extLst>
          </p:cNvPr>
          <p:cNvSpPr txBox="1"/>
          <p:nvPr/>
        </p:nvSpPr>
        <p:spPr>
          <a:xfrm>
            <a:off x="2524683" y="4242781"/>
            <a:ext cx="4094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>
                <a:solidFill>
                  <a:schemeClr val="bg1">
                    <a:lumMod val="85000"/>
                  </a:schemeClr>
                </a:solidFill>
              </a:rPr>
              <a:t>A Masterthesis </a:t>
            </a:r>
            <a:r>
              <a:rPr lang="de-DE" sz="1200" i="1" err="1">
                <a:solidFill>
                  <a:schemeClr val="bg1">
                    <a:lumMod val="85000"/>
                  </a:schemeClr>
                </a:solidFill>
              </a:rPr>
              <a:t>by</a:t>
            </a:r>
            <a:r>
              <a:rPr lang="de-DE" sz="1200" i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200">
                <a:solidFill>
                  <a:schemeClr val="bg1">
                    <a:lumMod val="85000"/>
                  </a:schemeClr>
                </a:solidFill>
              </a:rPr>
              <a:t>Jan Stenk</a:t>
            </a:r>
          </a:p>
          <a:p>
            <a:pPr algn="ctr"/>
            <a:endParaRPr lang="de-DE" sz="12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5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AT">
                <a:solidFill>
                  <a:srgbClr val="6DBD3E"/>
                </a:solidFill>
              </a:rPr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71845" y="1370466"/>
            <a:ext cx="8604250" cy="311619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7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de-AT" dirty="0">
                <a:solidFill>
                  <a:srgbClr val="6DBD3E"/>
                </a:solidFill>
              </a:rPr>
              <a:t>Background</a:t>
            </a:r>
          </a:p>
          <a:p>
            <a:pPr marL="457200" indent="-457200">
              <a:lnSpc>
                <a:spcPct val="17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de-AT" dirty="0">
                <a:solidFill>
                  <a:srgbClr val="6DBD3E"/>
                </a:solidFill>
              </a:rPr>
              <a:t>Question </a:t>
            </a:r>
            <a:r>
              <a:rPr lang="de-AT" dirty="0" err="1">
                <a:solidFill>
                  <a:srgbClr val="6DBD3E"/>
                </a:solidFill>
              </a:rPr>
              <a:t>of</a:t>
            </a:r>
            <a:r>
              <a:rPr lang="de-AT" dirty="0">
                <a:solidFill>
                  <a:srgbClr val="6DBD3E"/>
                </a:solidFill>
              </a:rPr>
              <a:t> Research</a:t>
            </a:r>
          </a:p>
          <a:p>
            <a:pPr marL="457200" indent="-457200">
              <a:lnSpc>
                <a:spcPct val="17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de-AT" dirty="0">
                <a:solidFill>
                  <a:srgbClr val="6DBD3E"/>
                </a:solidFill>
              </a:rPr>
              <a:t>Methods</a:t>
            </a:r>
          </a:p>
          <a:p>
            <a:pPr marL="457200" indent="-457200">
              <a:lnSpc>
                <a:spcPct val="17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de-AT" dirty="0">
                <a:solidFill>
                  <a:srgbClr val="6DBD3E"/>
                </a:solidFill>
              </a:rPr>
              <a:t>Results</a:t>
            </a:r>
          </a:p>
          <a:p>
            <a:pPr marL="457200" indent="-457200">
              <a:lnSpc>
                <a:spcPct val="17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de-AT" dirty="0">
                <a:solidFill>
                  <a:srgbClr val="6DBD3E"/>
                </a:solidFill>
              </a:rPr>
              <a:t>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A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7D0CE9-4365-6D2F-1A50-2F7EF947A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27.10.2022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8F2507-E91E-6DC2-8CCE-AF9B9929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68F6-CEB4-C040-B3A3-CADDD499EB7C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196A963-3676-E6FA-D91D-7947AFA6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EHT20 | Jan Stenk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9A137F02-231F-2A61-4022-B0E5AD07DEEF}"/>
              </a:ext>
            </a:extLst>
          </p:cNvPr>
          <p:cNvCxnSpPr>
            <a:cxnSpLocks/>
          </p:cNvCxnSpPr>
          <p:nvPr/>
        </p:nvCxnSpPr>
        <p:spPr>
          <a:xfrm flipV="1">
            <a:off x="271845" y="1384539"/>
            <a:ext cx="8405958" cy="14503"/>
          </a:xfrm>
          <a:prstGeom prst="line">
            <a:avLst/>
          </a:prstGeom>
          <a:ln>
            <a:solidFill>
              <a:srgbClr val="6DBD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11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9476" y="265279"/>
            <a:ext cx="8602280" cy="428625"/>
          </a:xfrm>
        </p:spPr>
        <p:txBody>
          <a:bodyPr>
            <a:noAutofit/>
          </a:bodyPr>
          <a:lstStyle/>
          <a:p>
            <a:pPr algn="ctr"/>
            <a:r>
              <a:rPr lang="de-AT" sz="2400">
                <a:solidFill>
                  <a:srgbClr val="76C14C"/>
                </a:solidFill>
              </a:rPr>
              <a:t>Background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0538" y="874084"/>
            <a:ext cx="8120156" cy="3395331"/>
          </a:xfrm>
        </p:spPr>
        <p:txBody>
          <a:bodyPr numCol="2">
            <a:normAutofit/>
          </a:bodyPr>
          <a:lstStyle/>
          <a:p>
            <a:pPr lvl="1"/>
            <a:r>
              <a:rPr lang="en-GB" sz="1400" b="1">
                <a:solidFill>
                  <a:srgbClr val="6DBD3E"/>
                </a:solidFill>
              </a:rPr>
              <a:t>Long Covid</a:t>
            </a:r>
            <a:endParaRPr lang="en-GB" sz="1400" b="1"/>
          </a:p>
          <a:p>
            <a:pPr marL="742950" lvl="1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200" b="1"/>
              <a:t>Long lasting </a:t>
            </a:r>
            <a:r>
              <a:rPr lang="en-GB" sz="1200"/>
              <a:t>COVID-19 symptoms that persist after </a:t>
            </a:r>
            <a:r>
              <a:rPr lang="en-GB" sz="1200" b="1"/>
              <a:t>12 weeks</a:t>
            </a:r>
          </a:p>
          <a:p>
            <a:pPr marL="742950" lvl="1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200"/>
              <a:t>Studies estimate 1/3 of all cases to be effected </a:t>
            </a:r>
            <a:r>
              <a:rPr lang="en-GB" sz="1200">
                <a:solidFill>
                  <a:schemeClr val="tx1">
                    <a:lumMod val="50000"/>
                    <a:lumOff val="50000"/>
                  </a:schemeClr>
                </a:solidFill>
              </a:rPr>
              <a:t>(DGP, 2022)</a:t>
            </a:r>
          </a:p>
          <a:p>
            <a:pPr marL="742950" lvl="1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200"/>
              <a:t>No definite </a:t>
            </a:r>
            <a:r>
              <a:rPr lang="en-GB" sz="1200" b="1"/>
              <a:t>therapy solutions</a:t>
            </a:r>
            <a:r>
              <a:rPr lang="en-GB" sz="1200"/>
              <a:t>: lack of clinical data </a:t>
            </a:r>
            <a:r>
              <a:rPr lang="en-GB" sz="1050">
                <a:solidFill>
                  <a:schemeClr val="tx1">
                    <a:lumMod val="50000"/>
                    <a:lumOff val="50000"/>
                  </a:schemeClr>
                </a:solidFill>
              </a:rPr>
              <a:t>(Wolf, 2021)</a:t>
            </a:r>
          </a:p>
          <a:p>
            <a:pPr marL="742950" lvl="1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200"/>
              <a:t>Clinical case definition through Delphi study</a:t>
            </a:r>
            <a:r>
              <a:rPr lang="en-GB" sz="1100"/>
              <a:t> </a:t>
            </a:r>
            <a:r>
              <a:rPr lang="en-GB" sz="1100">
                <a:solidFill>
                  <a:schemeClr val="tx1">
                    <a:lumMod val="50000"/>
                    <a:lumOff val="50000"/>
                  </a:schemeClr>
                </a:solidFill>
              </a:rPr>
              <a:t>(WHO, 2021)</a:t>
            </a:r>
          </a:p>
          <a:p>
            <a:pPr marL="742950" lvl="1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n-GB" sz="1400" b="1">
              <a:solidFill>
                <a:srgbClr val="76C14C"/>
              </a:solidFill>
            </a:endParaRPr>
          </a:p>
          <a:p>
            <a:pPr lvl="1"/>
            <a:r>
              <a:rPr lang="en-GB" sz="1400" b="1">
                <a:solidFill>
                  <a:srgbClr val="76C14C"/>
                </a:solidFill>
              </a:rPr>
              <a:t>mHealth-Apps</a:t>
            </a:r>
          </a:p>
          <a:p>
            <a:pPr marL="742950" lvl="1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200"/>
              <a:t>Potentials, Risks, Use Cases  </a:t>
            </a:r>
            <a:r>
              <a:rPr lang="en-GB" sz="1050">
                <a:solidFill>
                  <a:schemeClr val="tx1">
                    <a:lumMod val="50000"/>
                    <a:lumOff val="50000"/>
                  </a:schemeClr>
                </a:solidFill>
              </a:rPr>
              <a:t>(Raveendran, 2021)</a:t>
            </a:r>
          </a:p>
          <a:p>
            <a:pPr marL="742950" lvl="1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200"/>
              <a:t>Quality/Usability Requirements</a:t>
            </a:r>
          </a:p>
          <a:p>
            <a:pPr marL="742950" lvl="1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sz="1200" b="1"/>
              <a:t>Long Covid Apps</a:t>
            </a:r>
            <a:r>
              <a:rPr lang="en-GB" sz="1200"/>
              <a:t>: </a:t>
            </a:r>
            <a:r>
              <a:rPr lang="en-GB" sz="1200" err="1"/>
              <a:t>Untire</a:t>
            </a:r>
            <a:r>
              <a:rPr lang="en-GB" sz="1200"/>
              <a:t> App, POCOS, </a:t>
            </a:r>
            <a:r>
              <a:rPr lang="en-GB" sz="1200" err="1"/>
              <a:t>Cogni</a:t>
            </a:r>
            <a:r>
              <a:rPr lang="en-GB" sz="1200"/>
              <a:t> </a:t>
            </a:r>
            <a:r>
              <a:rPr lang="en-GB" sz="1200" err="1"/>
              <a:t>Reha</a:t>
            </a:r>
            <a:r>
              <a:rPr lang="en-GB" sz="1200"/>
              <a:t> Long Covid App</a:t>
            </a:r>
          </a:p>
          <a:p>
            <a:pPr lvl="1"/>
            <a:endParaRPr lang="en-GB" sz="1400" b="1">
              <a:solidFill>
                <a:srgbClr val="6DBD3E"/>
              </a:solidFill>
            </a:endParaRPr>
          </a:p>
          <a:p>
            <a:pPr lvl="1"/>
            <a:endParaRPr lang="en-GB" sz="1400" b="1">
              <a:solidFill>
                <a:srgbClr val="6DBD3E"/>
              </a:solidFill>
            </a:endParaRPr>
          </a:p>
          <a:p>
            <a:pPr lvl="1"/>
            <a:r>
              <a:rPr lang="en-GB" sz="1400" b="1">
                <a:solidFill>
                  <a:srgbClr val="6DBD3E"/>
                </a:solidFill>
              </a:rPr>
              <a:t>Symptoms</a:t>
            </a:r>
            <a:endParaRPr lang="en-GB" sz="1200" b="1"/>
          </a:p>
          <a:p>
            <a:pPr lvl="1"/>
            <a:endParaRPr lang="en-GB" sz="11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1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1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1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1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100">
              <a:solidFill>
                <a:srgbClr val="76C14C"/>
              </a:solidFill>
            </a:endParaRPr>
          </a:p>
          <a:p>
            <a:pPr lvl="1">
              <a:lnSpc>
                <a:spcPct val="150000"/>
              </a:lnSpc>
            </a:pPr>
            <a:endParaRPr lang="en-GB" sz="1100" b="1">
              <a:solidFill>
                <a:srgbClr val="76C14C"/>
              </a:solidFill>
            </a:endParaRPr>
          </a:p>
          <a:p>
            <a:pPr lvl="1"/>
            <a:endParaRPr lang="en-GB" sz="1200" b="1">
              <a:solidFill>
                <a:srgbClr val="76C14C"/>
              </a:solidFill>
            </a:endParaRPr>
          </a:p>
          <a:p>
            <a:pPr lvl="1"/>
            <a:endParaRPr lang="en-GB" sz="1200" b="1">
              <a:solidFill>
                <a:srgbClr val="76C14C"/>
              </a:solidFill>
            </a:endParaRPr>
          </a:p>
          <a:p>
            <a:pPr lvl="1"/>
            <a:r>
              <a:rPr lang="en-GB" sz="1400" b="1">
                <a:solidFill>
                  <a:srgbClr val="76C14C"/>
                </a:solidFill>
              </a:rPr>
              <a:t>Long Covid App Prototype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064630-5469-4586-278C-B16FD30E0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27.10.2022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50BA99-5055-7366-004B-34FB83D9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68F6-CEB4-C040-B3A3-CADDD499EB7C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1E6EFE-4AD8-1093-BA79-4B2608FE5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EHT20 | Jan Stenk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C21AB7B-8E8B-2C7C-E9B6-C3D4DEFB55E9}"/>
              </a:ext>
            </a:extLst>
          </p:cNvPr>
          <p:cNvSpPr txBox="1"/>
          <p:nvPr/>
        </p:nvSpPr>
        <p:spPr>
          <a:xfrm>
            <a:off x="585745" y="4108112"/>
            <a:ext cx="855825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u="none" strike="noStrike" baseline="0">
                <a:latin typeface="SFRM1200"/>
              </a:rPr>
              <a:t>DGP</a:t>
            </a:r>
            <a:r>
              <a:rPr lang="en-US" sz="600" b="0" i="1" u="none" strike="noStrike" baseline="0">
                <a:latin typeface="SFRM1200"/>
              </a:rPr>
              <a:t> (2022). AWMF: Post-COVID/Long-COVID </a:t>
            </a:r>
            <a:r>
              <a:rPr lang="en-US" sz="600" b="0" i="1" u="none" strike="noStrike" baseline="0" err="1">
                <a:latin typeface="SFRM1200"/>
              </a:rPr>
              <a:t>Leitlinien</a:t>
            </a:r>
            <a:r>
              <a:rPr lang="en-US" sz="600" b="0" i="1" u="none" strike="noStrike" baseline="0">
                <a:latin typeface="SFRM1200"/>
              </a:rPr>
              <a:t>. URL: </a:t>
            </a:r>
            <a:r>
              <a:rPr lang="en-US" sz="600" b="0" i="1" u="none" strike="noStrike" baseline="0">
                <a:latin typeface="SFTT1200"/>
                <a:hlinkClick r:id="rId2"/>
              </a:rPr>
              <a:t>https:</a:t>
            </a:r>
            <a:r>
              <a:rPr lang="de-DE" sz="600" b="0" i="1" u="none" strike="noStrike" baseline="0">
                <a:latin typeface="SFTT1200"/>
                <a:hlinkClick r:id="rId2"/>
              </a:rPr>
              <a:t>//www.awmf.org/leitlinien/detail/ll/020-027.html</a:t>
            </a:r>
            <a:r>
              <a:rPr lang="de-DE" sz="600" b="0" i="1" u="none" strike="noStrike" baseline="0">
                <a:latin typeface="SFTT1200"/>
              </a:rPr>
              <a:t> </a:t>
            </a:r>
            <a:r>
              <a:rPr lang="de-DE" sz="600" b="0" i="1" u="none" strike="noStrike" baseline="0">
                <a:latin typeface="SFRM1200"/>
              </a:rPr>
              <a:t>, </a:t>
            </a:r>
            <a:r>
              <a:rPr lang="de-DE" sz="600" b="0" i="1" u="none" strike="noStrike" baseline="0" err="1">
                <a:latin typeface="SFRM1200"/>
              </a:rPr>
              <a:t>accessed</a:t>
            </a:r>
            <a:r>
              <a:rPr lang="de-DE" sz="600" b="0" i="1" u="none" strike="noStrike" baseline="0">
                <a:latin typeface="SFRM1200"/>
              </a:rPr>
              <a:t>: 11.08.2022</a:t>
            </a:r>
            <a:r>
              <a:rPr lang="de-DE" sz="600" i="1">
                <a:latin typeface="SFRM1200"/>
              </a:rPr>
              <a:t>. </a:t>
            </a:r>
            <a:endParaRPr lang="de-DE" sz="600" b="0" i="1" u="none" strike="noStrike" baseline="0">
              <a:latin typeface="SFRM1200"/>
            </a:endParaRPr>
          </a:p>
          <a:p>
            <a:r>
              <a:rPr lang="en-US" sz="600" b="1" i="1" u="none" strike="noStrike" baseline="0">
                <a:latin typeface="SFRM1200"/>
              </a:rPr>
              <a:t>Austria, H., Wolf, S., und </a:t>
            </a:r>
            <a:r>
              <a:rPr lang="en-US" sz="600" b="1" i="1" u="none" strike="noStrike" baseline="0" err="1">
                <a:latin typeface="SFRM1200"/>
              </a:rPr>
              <a:t>Erdös</a:t>
            </a:r>
            <a:r>
              <a:rPr lang="en-US" sz="600" b="1" i="1" u="none" strike="noStrike" baseline="0">
                <a:latin typeface="SFRM1200"/>
              </a:rPr>
              <a:t>, J. </a:t>
            </a:r>
            <a:r>
              <a:rPr lang="en-US" sz="600" b="0" i="1" u="none" strike="noStrike" baseline="0">
                <a:latin typeface="SFRM1200"/>
              </a:rPr>
              <a:t>(2021). Long COVID care pathways: a systematic </a:t>
            </a:r>
            <a:r>
              <a:rPr lang="de-DE" sz="600" b="0" i="1" u="none" strike="noStrike" baseline="0">
                <a:latin typeface="SFRM1200"/>
              </a:rPr>
              <a:t>review. URL: </a:t>
            </a:r>
            <a:r>
              <a:rPr lang="de-DE" sz="600" b="0" i="1" u="none" strike="noStrike" baseline="0">
                <a:latin typeface="SFTT1200"/>
                <a:hlinkClick r:id="rId3"/>
              </a:rPr>
              <a:t>https://eprints.aihta.at/1342/7/HTA-Projektbericht_Nr.135b.pdf</a:t>
            </a:r>
            <a:r>
              <a:rPr lang="de-DE" sz="600" b="0" i="1" u="none" strike="noStrike" baseline="0">
                <a:latin typeface="SFTT1200"/>
              </a:rPr>
              <a:t> </a:t>
            </a:r>
            <a:r>
              <a:rPr lang="de-DE" sz="600" b="0" i="1" u="none" strike="noStrike" baseline="0">
                <a:latin typeface="SFRM1200"/>
              </a:rPr>
              <a:t>, </a:t>
            </a:r>
            <a:r>
              <a:rPr lang="de-DE" sz="600" b="0" i="1" u="none" strike="noStrike" baseline="0" err="1">
                <a:latin typeface="SFRM1200"/>
              </a:rPr>
              <a:t>accessed</a:t>
            </a:r>
            <a:r>
              <a:rPr lang="de-DE" sz="600" b="0" i="1" u="none" strike="noStrike" baseline="0">
                <a:latin typeface="SFRM1200"/>
              </a:rPr>
              <a:t>: 25.03.2022.</a:t>
            </a:r>
          </a:p>
          <a:p>
            <a:r>
              <a:rPr lang="en-US" sz="600" b="1" i="1" u="none" strike="noStrike" baseline="0">
                <a:latin typeface="SFRM1200"/>
              </a:rPr>
              <a:t>WHO</a:t>
            </a:r>
            <a:r>
              <a:rPr lang="en-US" sz="600" b="0" i="1" u="none" strike="noStrike" baseline="0">
                <a:latin typeface="SFRM1200"/>
              </a:rPr>
              <a:t> (2021). A clinical case definition of post COVID-19 condition by a Delphi consensus. URL: </a:t>
            </a:r>
            <a:r>
              <a:rPr lang="en-US" sz="600" b="0" i="1" u="none" strike="noStrike" baseline="0">
                <a:latin typeface="SFTT1200"/>
                <a:hlinkClick r:id="rId4"/>
              </a:rPr>
              <a:t>https://www.who.int/publications-detailredirect/WHO-2019-nCoV-Post_COVID-19_condition-Clinical_case_definitio</a:t>
            </a:r>
            <a:r>
              <a:rPr lang="de-DE" sz="600" b="0" i="1" u="none" strike="noStrike" baseline="0">
                <a:latin typeface="SFTT1200"/>
                <a:hlinkClick r:id="rId4"/>
              </a:rPr>
              <a:t>n-2021.1</a:t>
            </a:r>
            <a:r>
              <a:rPr lang="de-DE" sz="600" b="0" i="1" u="none" strike="noStrike" baseline="0">
                <a:latin typeface="SFTT1200"/>
              </a:rPr>
              <a:t> </a:t>
            </a:r>
            <a:r>
              <a:rPr lang="de-DE" sz="600" b="0" i="1" u="none" strike="noStrike" baseline="0">
                <a:latin typeface="SFRM1200"/>
              </a:rPr>
              <a:t>, </a:t>
            </a:r>
            <a:r>
              <a:rPr lang="de-DE" sz="600" b="0" i="1" u="none" strike="noStrike" baseline="0" err="1">
                <a:latin typeface="SFRM1200"/>
              </a:rPr>
              <a:t>accessed</a:t>
            </a:r>
            <a:r>
              <a:rPr lang="de-DE" sz="600" b="0" i="1" u="none" strike="noStrike" baseline="0">
                <a:latin typeface="SFRM1200"/>
              </a:rPr>
              <a:t>: 25.03.2022.</a:t>
            </a:r>
          </a:p>
          <a:p>
            <a:r>
              <a:rPr lang="de-DE" sz="600" b="1" i="1">
                <a:latin typeface="SFRM1200"/>
              </a:rPr>
              <a:t>BZgA</a:t>
            </a:r>
            <a:r>
              <a:rPr lang="de-DE" sz="600" i="1">
                <a:latin typeface="SFRM1200"/>
              </a:rPr>
              <a:t> (2022b). Long COVID: Langzeitfolgen von COVID-19. URL: </a:t>
            </a:r>
            <a:r>
              <a:rPr lang="de-DE" sz="600" i="1">
                <a:latin typeface="SFRM1200"/>
                <a:hlinkClick r:id="rId5"/>
              </a:rPr>
              <a:t>https://www.infektionsschutz.de/coronavirus/basisinformationen/long-covid-langzeitfolgen-von-covid-19/</a:t>
            </a:r>
            <a:r>
              <a:rPr lang="de-DE" sz="600" i="1">
                <a:latin typeface="SFRM1200"/>
              </a:rPr>
              <a:t> , </a:t>
            </a:r>
            <a:r>
              <a:rPr lang="de-DE" sz="600" i="1" err="1">
                <a:latin typeface="SFRM1200"/>
              </a:rPr>
              <a:t>accessed</a:t>
            </a:r>
            <a:r>
              <a:rPr lang="de-DE" sz="600" i="1">
                <a:latin typeface="SFRM1200"/>
              </a:rPr>
              <a:t>: 04.05.2022.</a:t>
            </a:r>
          </a:p>
          <a:p>
            <a:r>
              <a:rPr lang="en-US" sz="600" b="1" i="1" u="none" strike="noStrike" baseline="0">
                <a:latin typeface="SFRM1200"/>
              </a:rPr>
              <a:t>Raveendran</a:t>
            </a:r>
            <a:r>
              <a:rPr lang="en-US" sz="600" b="0" i="1" u="none" strike="noStrike" baseline="0">
                <a:latin typeface="SFRM1200"/>
              </a:rPr>
              <a:t>, A. V., Jayadevan, R., und </a:t>
            </a:r>
            <a:r>
              <a:rPr lang="en-US" sz="600" b="0" i="1" u="none" strike="noStrike" baseline="0" err="1">
                <a:latin typeface="SFRM1200"/>
              </a:rPr>
              <a:t>Sashidharan</a:t>
            </a:r>
            <a:r>
              <a:rPr lang="en-US" sz="600" b="0" i="1" u="none" strike="noStrike" baseline="0">
                <a:latin typeface="SFRM1200"/>
              </a:rPr>
              <a:t>, S. (2021). Long COVID: An overview. </a:t>
            </a:r>
            <a:r>
              <a:rPr lang="en-US" sz="600" b="0" i="1" u="none" strike="noStrike" baseline="0">
                <a:latin typeface="SFTI1200"/>
              </a:rPr>
              <a:t>Diabetes &amp; Metabolic Syndrome: Clinical Research &amp; Reviews</a:t>
            </a:r>
            <a:r>
              <a:rPr lang="en-US" sz="600" b="0" i="1" u="none" strike="noStrike" baseline="0">
                <a:latin typeface="SFRM1200"/>
              </a:rPr>
              <a:t>. URL: </a:t>
            </a:r>
            <a:r>
              <a:rPr lang="de-DE" sz="600" b="0" i="1" u="none" strike="noStrike" baseline="0">
                <a:latin typeface="SFTT1200"/>
                <a:hlinkClick r:id="rId6"/>
              </a:rPr>
              <a:t>https://www.sciencedirect.com/science/article/pii/S1871402121001193</a:t>
            </a:r>
            <a:r>
              <a:rPr lang="de-DE" sz="600" b="0" i="1" u="none" strike="noStrike" baseline="0">
                <a:latin typeface="SFTT1200"/>
              </a:rPr>
              <a:t>,</a:t>
            </a:r>
            <a:r>
              <a:rPr lang="de-DE" sz="600" i="1">
                <a:latin typeface="SFRM1200"/>
              </a:rPr>
              <a:t> </a:t>
            </a:r>
            <a:r>
              <a:rPr lang="de-DE" sz="600" b="0" i="1" u="none" strike="noStrike" baseline="0" err="1">
                <a:latin typeface="SFRM1200"/>
              </a:rPr>
              <a:t>accessed</a:t>
            </a:r>
            <a:r>
              <a:rPr lang="de-DE" sz="600" b="0" i="1" u="none" strike="noStrike" baseline="0">
                <a:latin typeface="SFRM1200"/>
              </a:rPr>
              <a:t>: 25.03.2022.</a:t>
            </a:r>
          </a:p>
          <a:p>
            <a:r>
              <a:rPr lang="en-US" sz="600" b="1" i="1">
                <a:latin typeface="SFRM1200"/>
              </a:rPr>
              <a:t>Davis, H. E., et.al. </a:t>
            </a:r>
            <a:r>
              <a:rPr lang="en-US" sz="600" i="1">
                <a:latin typeface="SFRM1200"/>
              </a:rPr>
              <a:t>(2021). Characterizing long COVID in an international cohort: 7 months of symptoms and their impact. URL: </a:t>
            </a:r>
            <a:r>
              <a:rPr lang="en-US" sz="600" i="1">
                <a:latin typeface="SFRM1200"/>
                <a:hlinkClick r:id="rId7"/>
              </a:rPr>
              <a:t>https://www.</a:t>
            </a:r>
            <a:r>
              <a:rPr lang="de-DE" sz="600" i="1">
                <a:latin typeface="SFRM1200"/>
                <a:hlinkClick r:id="rId7"/>
              </a:rPr>
              <a:t>thelancet.com/</a:t>
            </a:r>
            <a:r>
              <a:rPr lang="de-DE" sz="600" i="1" err="1">
                <a:latin typeface="SFRM1200"/>
                <a:hlinkClick r:id="rId7"/>
              </a:rPr>
              <a:t>journals</a:t>
            </a:r>
            <a:r>
              <a:rPr lang="de-DE" sz="600" i="1">
                <a:latin typeface="SFRM1200"/>
                <a:hlinkClick r:id="rId7"/>
              </a:rPr>
              <a:t>/</a:t>
            </a:r>
            <a:r>
              <a:rPr lang="de-DE" sz="600" i="1" err="1">
                <a:latin typeface="SFRM1200"/>
                <a:hlinkClick r:id="rId7"/>
              </a:rPr>
              <a:t>eclinm</a:t>
            </a:r>
            <a:r>
              <a:rPr lang="de-DE" sz="600" i="1">
                <a:latin typeface="SFRM1200"/>
                <a:hlinkClick r:id="rId7"/>
              </a:rPr>
              <a:t>/</a:t>
            </a:r>
            <a:r>
              <a:rPr lang="de-DE" sz="600" i="1" err="1">
                <a:latin typeface="SFRM1200"/>
                <a:hlinkClick r:id="rId7"/>
              </a:rPr>
              <a:t>article</a:t>
            </a:r>
            <a:r>
              <a:rPr lang="de-DE" sz="600" i="1">
                <a:latin typeface="SFRM1200"/>
                <a:hlinkClick r:id="rId7"/>
              </a:rPr>
              <a:t>/PIIS2589-5370(21)00299-6/</a:t>
            </a:r>
            <a:r>
              <a:rPr lang="de-DE" sz="600" i="1" err="1">
                <a:latin typeface="SFRM1200"/>
                <a:hlinkClick r:id="rId7"/>
              </a:rPr>
              <a:t>fulltext</a:t>
            </a:r>
            <a:r>
              <a:rPr lang="de-DE" sz="600" i="1">
                <a:latin typeface="SFRM1200"/>
              </a:rPr>
              <a:t>, aufgerufen am 03.05.2022. </a:t>
            </a:r>
            <a:endParaRPr lang="en-US" sz="600" b="0" i="1" u="none" strike="noStrike" baseline="0">
              <a:latin typeface="SFRM1200"/>
            </a:endParaRPr>
          </a:p>
          <a:p>
            <a:endParaRPr lang="de-DE" sz="70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F33E37E-42FE-83D1-F169-964DCC82D82C}"/>
              </a:ext>
            </a:extLst>
          </p:cNvPr>
          <p:cNvCxnSpPr>
            <a:cxnSpLocks/>
          </p:cNvCxnSpPr>
          <p:nvPr/>
        </p:nvCxnSpPr>
        <p:spPr>
          <a:xfrm flipV="1">
            <a:off x="355798" y="4091422"/>
            <a:ext cx="8405958" cy="1450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79EDE411-E3BF-89D1-25C2-2795151FAB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8787" y="1191752"/>
            <a:ext cx="3259535" cy="113733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F9A203E-D308-33A9-3664-B0734B5E1B8A}"/>
              </a:ext>
            </a:extLst>
          </p:cNvPr>
          <p:cNvSpPr txBox="1"/>
          <p:nvPr/>
        </p:nvSpPr>
        <p:spPr>
          <a:xfrm>
            <a:off x="5336835" y="2136247"/>
            <a:ext cx="3644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</a:pPr>
            <a:r>
              <a:rPr lang="de-DE" sz="1000">
                <a:solidFill>
                  <a:schemeClr val="tx1">
                    <a:lumMod val="50000"/>
                    <a:lumOff val="50000"/>
                  </a:schemeClr>
                </a:solidFill>
              </a:rPr>
              <a:t>(Davis, et.al., 2021)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D513641-463F-E7CD-7DC6-2C6F8BB07DF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21" b="51222"/>
          <a:stretch/>
        </p:blipFill>
        <p:spPr>
          <a:xfrm>
            <a:off x="5248055" y="3007702"/>
            <a:ext cx="1322939" cy="96754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C78EAAF-EB31-EE4C-7DFE-4EC1923C94B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8566"/>
          <a:stretch/>
        </p:blipFill>
        <p:spPr>
          <a:xfrm>
            <a:off x="6795043" y="3007487"/>
            <a:ext cx="1321385" cy="96775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2481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9875" y="477372"/>
            <a:ext cx="8602280" cy="857250"/>
          </a:xfrm>
        </p:spPr>
        <p:txBody>
          <a:bodyPr/>
          <a:lstStyle/>
          <a:p>
            <a:r>
              <a:rPr lang="de-AT">
                <a:solidFill>
                  <a:srgbClr val="6DBD3E"/>
                </a:solidFill>
              </a:rPr>
              <a:t>Question of Research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7905" y="1165961"/>
            <a:ext cx="8604250" cy="3500167"/>
          </a:xfrm>
        </p:spPr>
        <p:txBody>
          <a:bodyPr>
            <a:normAutofit/>
          </a:bodyPr>
          <a:lstStyle/>
          <a:p>
            <a:endParaRPr lang="de-AT" sz="1800">
              <a:solidFill>
                <a:schemeClr val="accent2">
                  <a:lumMod val="90000"/>
                  <a:lumOff val="10000"/>
                </a:schemeClr>
              </a:solidFill>
            </a:endParaRP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1800"/>
              <a:t>How can the prototype from the eHealth master project "Long Covid App" be extended to meet the demands on </a:t>
            </a:r>
            <a:r>
              <a:rPr lang="en-US" sz="1800" b="1"/>
              <a:t>UI design</a:t>
            </a:r>
            <a:r>
              <a:rPr lang="en-US" sz="1800"/>
              <a:t> and </a:t>
            </a:r>
            <a:r>
              <a:rPr lang="en-US" sz="1800" b="1"/>
              <a:t>UI interactions</a:t>
            </a:r>
            <a:r>
              <a:rPr lang="en-US" sz="1800"/>
              <a:t> of potential users?</a:t>
            </a:r>
            <a:r>
              <a:rPr lang="de-AT" sz="1800"/>
              <a:t> </a:t>
            </a:r>
          </a:p>
          <a:p>
            <a:pPr>
              <a:buClr>
                <a:srgbClr val="FFC000"/>
              </a:buClr>
            </a:pPr>
            <a:endParaRPr lang="de-AT" sz="1800"/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1800"/>
              <a:t>How can </a:t>
            </a:r>
            <a:r>
              <a:rPr lang="en-US" sz="1800" b="1"/>
              <a:t>tracking</a:t>
            </a:r>
            <a:r>
              <a:rPr lang="en-US" sz="1800"/>
              <a:t>, </a:t>
            </a:r>
            <a:r>
              <a:rPr lang="en-US" sz="1800" b="1"/>
              <a:t>analysis</a:t>
            </a:r>
            <a:r>
              <a:rPr lang="en-US" sz="1800"/>
              <a:t> and </a:t>
            </a:r>
            <a:r>
              <a:rPr lang="en-US" sz="1800" b="1" err="1"/>
              <a:t>visualisation</a:t>
            </a:r>
            <a:r>
              <a:rPr lang="en-US" sz="1800"/>
              <a:t> of symptoms help to </a:t>
            </a:r>
            <a:r>
              <a:rPr lang="en-US" sz="1800" b="1"/>
              <a:t>educate</a:t>
            </a:r>
            <a:r>
              <a:rPr lang="en-US" sz="1800"/>
              <a:t> about the clinical picture, promote patient </a:t>
            </a:r>
            <a:r>
              <a:rPr lang="en-US" sz="1800" b="1"/>
              <a:t>self-determination</a:t>
            </a:r>
            <a:r>
              <a:rPr lang="en-US" sz="1800"/>
              <a:t> and ideally </a:t>
            </a:r>
            <a:r>
              <a:rPr lang="en-US" sz="1800" b="1"/>
              <a:t>improve</a:t>
            </a:r>
            <a:r>
              <a:rPr lang="en-US" sz="1800"/>
              <a:t> the clinical picture?</a:t>
            </a:r>
            <a:endParaRPr lang="de-AT" sz="18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7EC7B1-33C4-D48E-B69E-D5356FE46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27.10.2022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867F33-A551-CEBE-E853-6FC04BA0F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68F6-CEB4-C040-B3A3-CADDD499EB7C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95E488D-B9E8-FE7D-EE38-DDA943672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EHT20 | Jan Stenk</a:t>
            </a:r>
          </a:p>
        </p:txBody>
      </p:sp>
    </p:spTree>
    <p:extLst>
      <p:ext uri="{BB962C8B-B14F-4D97-AF65-F5344CB8AC3E}">
        <p14:creationId xmlns:p14="http://schemas.microsoft.com/office/powerpoint/2010/main" val="402210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CDC617-B92C-F551-9215-D5F4E77A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80" y="1109160"/>
            <a:ext cx="8602280" cy="857250"/>
          </a:xfrm>
        </p:spPr>
        <p:txBody>
          <a:bodyPr>
            <a:normAutofit/>
          </a:bodyPr>
          <a:lstStyle/>
          <a:p>
            <a:pPr algn="ctr"/>
            <a:r>
              <a:rPr lang="de-AT" sz="4000" dirty="0">
                <a:solidFill>
                  <a:srgbClr val="76C14C"/>
                </a:solidFill>
              </a:rPr>
              <a:t>Methods</a:t>
            </a:r>
            <a:endParaRPr lang="de-AT" sz="3600" dirty="0">
              <a:solidFill>
                <a:srgbClr val="76C14C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3BFB1A-BE64-8B58-1F79-2715AE077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5083" y="2045891"/>
            <a:ext cx="2762073" cy="28115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dirty="0" err="1"/>
              <a:t>Literature</a:t>
            </a:r>
            <a:r>
              <a:rPr lang="de-AT" dirty="0"/>
              <a:t> Review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dirty="0"/>
              <a:t>Software Concept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dirty="0"/>
              <a:t>Usability Test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BCB229-46C0-3616-ADFF-CEBEA4B0F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27.10.2022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D0AC4E-0877-AD71-AB53-BEB2DC2D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EHT20 | Jan Stenk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70F114-43B3-76C7-8C9A-5FD3A0BB8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68F6-CEB4-C040-B3A3-CADDD499EB7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3071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336C03-76AB-7C9E-591A-3D313F2B32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2495" y="4759768"/>
            <a:ext cx="2133600" cy="273844"/>
          </a:xfrm>
        </p:spPr>
        <p:txBody>
          <a:bodyPr/>
          <a:lstStyle/>
          <a:p>
            <a:r>
              <a:rPr lang="en-GB"/>
              <a:t>27.10.2022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A5A1B8-3DE8-9BD0-E6C4-227C8B6C3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715" y="4759768"/>
            <a:ext cx="2895600" cy="273844"/>
          </a:xfrm>
        </p:spPr>
        <p:txBody>
          <a:bodyPr/>
          <a:lstStyle/>
          <a:p>
            <a:r>
              <a:rPr lang="en-GB"/>
              <a:t>EHT20 | Jan Stenk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640C55-9D66-50D6-6869-911510810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16070" y="4759768"/>
            <a:ext cx="2133600" cy="273844"/>
          </a:xfrm>
        </p:spPr>
        <p:txBody>
          <a:bodyPr/>
          <a:lstStyle/>
          <a:p>
            <a:fld id="{E68C68F6-CEB4-C040-B3A3-CADDD499EB7C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326EA14-52E0-BC10-8528-AC3C0BCFF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95" y="772084"/>
            <a:ext cx="6850840" cy="428152"/>
          </a:xfrm>
        </p:spPr>
        <p:txBody>
          <a:bodyPr>
            <a:normAutofit fontScale="90000"/>
          </a:bodyPr>
          <a:lstStyle/>
          <a:p>
            <a:r>
              <a:rPr lang="en-GB">
                <a:solidFill>
                  <a:srgbClr val="6DBD3E"/>
                </a:solidFill>
              </a:rPr>
              <a:t>Methods</a:t>
            </a: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11D18A95-870E-223F-D47A-5D000C0022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8635774"/>
              </p:ext>
            </p:extLst>
          </p:nvPr>
        </p:nvGraphicFramePr>
        <p:xfrm>
          <a:off x="320409" y="1200236"/>
          <a:ext cx="3408622" cy="3449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5CAA2530-3216-B408-0749-817C63A8267C}"/>
              </a:ext>
            </a:extLst>
          </p:cNvPr>
          <p:cNvSpPr txBox="1"/>
          <p:nvPr/>
        </p:nvSpPr>
        <p:spPr>
          <a:xfrm>
            <a:off x="137356" y="2331037"/>
            <a:ext cx="461665" cy="105834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/>
              <a:t>empirical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084A800-E7DF-6839-E40F-335D743B3A29}"/>
              </a:ext>
            </a:extLst>
          </p:cNvPr>
          <p:cNvSpPr txBox="1"/>
          <p:nvPr/>
        </p:nvSpPr>
        <p:spPr>
          <a:xfrm>
            <a:off x="1626819" y="1259056"/>
            <a:ext cx="1196283" cy="369332"/>
          </a:xfrm>
          <a:prstGeom prst="rect">
            <a:avLst/>
          </a:prstGeom>
          <a:solidFill>
            <a:srgbClr val="6DBD3E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qualitative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539ED1C2-524F-F4CE-4496-E9BE617DAA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5763606"/>
              </p:ext>
            </p:extLst>
          </p:nvPr>
        </p:nvGraphicFramePr>
        <p:xfrm>
          <a:off x="3685880" y="1376763"/>
          <a:ext cx="5565178" cy="3096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04593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fik 35" descr="Schlangenlinie Silhouette">
            <a:extLst>
              <a:ext uri="{FF2B5EF4-FFF2-40B4-BE49-F238E27FC236}">
                <a16:creationId xmlns:a16="http://schemas.microsoft.com/office/drawing/2014/main" id="{64058DB8-8383-53B3-247D-EA70732A5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3762" y="1279708"/>
            <a:ext cx="883945" cy="2951767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336C03-76AB-7C9E-591A-3D313F2B3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27.10.2022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A5A1B8-3DE8-9BD0-E6C4-227C8B6C3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EHT20 | Jan Stenk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640C55-9D66-50D6-6869-911510810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68F6-CEB4-C040-B3A3-CADDD499EB7C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326EA14-52E0-BC10-8528-AC3C0BCFF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08" y="723082"/>
            <a:ext cx="6850840" cy="428152"/>
          </a:xfrm>
        </p:spPr>
        <p:txBody>
          <a:bodyPr>
            <a:normAutofit fontScale="90000"/>
          </a:bodyPr>
          <a:lstStyle/>
          <a:p>
            <a:r>
              <a:rPr lang="en-GB">
                <a:solidFill>
                  <a:srgbClr val="6DBD3E"/>
                </a:solidFill>
              </a:rPr>
              <a:t>Methods</a:t>
            </a: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11D18A95-870E-223F-D47A-5D000C0022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2718424"/>
              </p:ext>
            </p:extLst>
          </p:nvPr>
        </p:nvGraphicFramePr>
        <p:xfrm>
          <a:off x="639450" y="1285975"/>
          <a:ext cx="2559370" cy="3243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5CAA2530-3216-B408-0749-817C63A8267C}"/>
              </a:ext>
            </a:extLst>
          </p:cNvPr>
          <p:cNvSpPr txBox="1"/>
          <p:nvPr/>
        </p:nvSpPr>
        <p:spPr>
          <a:xfrm>
            <a:off x="130308" y="1719683"/>
            <a:ext cx="461665" cy="221381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/>
              <a:t>explorative/empirical</a:t>
            </a:r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ABCC1E9B-8ECD-D1C6-F14E-C5234B758E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7229284"/>
              </p:ext>
            </p:extLst>
          </p:nvPr>
        </p:nvGraphicFramePr>
        <p:xfrm>
          <a:off x="5530524" y="1359143"/>
          <a:ext cx="2483238" cy="2862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5" name="Grafik 14">
            <a:extLst>
              <a:ext uri="{FF2B5EF4-FFF2-40B4-BE49-F238E27FC236}">
                <a16:creationId xmlns:a16="http://schemas.microsoft.com/office/drawing/2014/main" id="{B96A9A2A-0DFF-A150-C3ED-EAA1729D59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7846006" y="1353724"/>
            <a:ext cx="460172" cy="496526"/>
          </a:xfrm>
          <a:prstGeom prst="rect">
            <a:avLst/>
          </a:prstGeom>
        </p:spPr>
      </p:pic>
      <p:pic>
        <p:nvPicPr>
          <p:cNvPr id="18" name="Grafik 17" descr="Geöffnetes Buch mit einfarbiger Füllung">
            <a:extLst>
              <a:ext uri="{FF2B5EF4-FFF2-40B4-BE49-F238E27FC236}">
                <a16:creationId xmlns:a16="http://schemas.microsoft.com/office/drawing/2014/main" id="{2F216F6B-AA38-B17B-AAD8-C117EC518A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711802" y="1883615"/>
            <a:ext cx="392701" cy="39270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4EE7A4FB-AE03-A1D7-9BBE-A59A208A52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95760" y="1961089"/>
            <a:ext cx="673850" cy="673850"/>
          </a:xfrm>
          <a:prstGeom prst="rect">
            <a:avLst/>
          </a:prstGeom>
        </p:spPr>
      </p:pic>
      <p:pic>
        <p:nvPicPr>
          <p:cNvPr id="30" name="Grafik 29" descr="Kreise mit Pfeilen Silhouette">
            <a:extLst>
              <a:ext uri="{FF2B5EF4-FFF2-40B4-BE49-F238E27FC236}">
                <a16:creationId xmlns:a16="http://schemas.microsoft.com/office/drawing/2014/main" id="{0F2DF40C-36C5-4A9C-19E8-9C120481B9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353821" y="2530588"/>
            <a:ext cx="540061" cy="540061"/>
          </a:xfrm>
          <a:prstGeom prst="rect">
            <a:avLst/>
          </a:prstGeom>
        </p:spPr>
      </p:pic>
      <p:pic>
        <p:nvPicPr>
          <p:cNvPr id="32" name="Grafik 31" descr="Recherche Silhouette">
            <a:extLst>
              <a:ext uri="{FF2B5EF4-FFF2-40B4-BE49-F238E27FC236}">
                <a16:creationId xmlns:a16="http://schemas.microsoft.com/office/drawing/2014/main" id="{45C4FA19-DF0F-9BC2-3E3F-3D3F90B07B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38068" y="3700130"/>
            <a:ext cx="425116" cy="425116"/>
          </a:xfrm>
          <a:prstGeom prst="rect">
            <a:avLst/>
          </a:prstGeom>
        </p:spPr>
      </p:pic>
      <p:pic>
        <p:nvPicPr>
          <p:cNvPr id="34" name="Grafik 33" descr="Server Silhouette">
            <a:extLst>
              <a:ext uri="{FF2B5EF4-FFF2-40B4-BE49-F238E27FC236}">
                <a16:creationId xmlns:a16="http://schemas.microsoft.com/office/drawing/2014/main" id="{5C2B6BA3-34DE-AE31-2438-8285AAA4E93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899981" y="3182411"/>
            <a:ext cx="479896" cy="47989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9D62A8A-B4C5-E2D0-7EAE-C4E839E49769}"/>
              </a:ext>
            </a:extLst>
          </p:cNvPr>
          <p:cNvSpPr txBox="1"/>
          <p:nvPr/>
        </p:nvSpPr>
        <p:spPr>
          <a:xfrm>
            <a:off x="1599983" y="1260770"/>
            <a:ext cx="1090748" cy="523220"/>
          </a:xfrm>
          <a:prstGeom prst="rect">
            <a:avLst/>
          </a:prstGeom>
          <a:solidFill>
            <a:srgbClr val="6DBD3E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/>
                </a:solidFill>
              </a:rPr>
              <a:t>qualitative/</a:t>
            </a:r>
          </a:p>
          <a:p>
            <a:r>
              <a:rPr lang="de-DE" sz="1400">
                <a:solidFill>
                  <a:schemeClr val="bg1"/>
                </a:solidFill>
              </a:rPr>
              <a:t>quantitative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D227E56-6C18-C0B8-17F7-D1CCE6A0D60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83234" y="460744"/>
            <a:ext cx="1352922" cy="423835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5FFD54E-1325-9F66-9346-949D71B3C5AF}"/>
              </a:ext>
            </a:extLst>
          </p:cNvPr>
          <p:cNvSpPr txBox="1"/>
          <p:nvPr/>
        </p:nvSpPr>
        <p:spPr>
          <a:xfrm>
            <a:off x="3903103" y="122190"/>
            <a:ext cx="162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>
                <a:solidFill>
                  <a:schemeClr val="tx1">
                    <a:lumMod val="65000"/>
                    <a:lumOff val="35000"/>
                  </a:schemeClr>
                </a:solidFill>
              </a:rPr>
              <a:t>App Architecture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19E1994-9682-D503-06EC-B292F901B1E6}"/>
              </a:ext>
            </a:extLst>
          </p:cNvPr>
          <p:cNvSpPr txBox="1"/>
          <p:nvPr/>
        </p:nvSpPr>
        <p:spPr>
          <a:xfrm>
            <a:off x="6664820" y="868100"/>
            <a:ext cx="1717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>
                <a:solidFill>
                  <a:schemeClr val="tx1">
                    <a:lumMod val="65000"/>
                    <a:lumOff val="35000"/>
                  </a:schemeClr>
                </a:solidFill>
              </a:rPr>
              <a:t>App Development</a:t>
            </a:r>
          </a:p>
        </p:txBody>
      </p:sp>
    </p:spTree>
    <p:extLst>
      <p:ext uri="{BB962C8B-B14F-4D97-AF65-F5344CB8AC3E}">
        <p14:creationId xmlns:p14="http://schemas.microsoft.com/office/powerpoint/2010/main" val="3010671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336C03-76AB-7C9E-591A-3D313F2B3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27.10.2022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A5A1B8-3DE8-9BD0-E6C4-227C8B6C3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EHT20 | Jan Stenk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640C55-9D66-50D6-6869-911510810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68F6-CEB4-C040-B3A3-CADDD499EB7C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326EA14-52E0-BC10-8528-AC3C0BCFF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55" y="772004"/>
            <a:ext cx="6850840" cy="428152"/>
          </a:xfrm>
        </p:spPr>
        <p:txBody>
          <a:bodyPr>
            <a:normAutofit fontScale="90000"/>
          </a:bodyPr>
          <a:lstStyle/>
          <a:p>
            <a:r>
              <a:rPr lang="de-AT">
                <a:solidFill>
                  <a:srgbClr val="6DBD3E"/>
                </a:solidFill>
              </a:rPr>
              <a:t>Methods</a:t>
            </a: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11D18A95-870E-223F-D47A-5D000C0022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6947143"/>
              </p:ext>
            </p:extLst>
          </p:nvPr>
        </p:nvGraphicFramePr>
        <p:xfrm>
          <a:off x="691671" y="1200156"/>
          <a:ext cx="2781552" cy="3471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5CAA2530-3216-B408-0749-817C63A8267C}"/>
              </a:ext>
            </a:extLst>
          </p:cNvPr>
          <p:cNvSpPr txBox="1"/>
          <p:nvPr/>
        </p:nvSpPr>
        <p:spPr>
          <a:xfrm>
            <a:off x="207828" y="2240693"/>
            <a:ext cx="461665" cy="122365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/>
              <a:t>explorative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C44D833-ED47-6252-B140-74F70AB7B163}"/>
              </a:ext>
            </a:extLst>
          </p:cNvPr>
          <p:cNvSpPr txBox="1"/>
          <p:nvPr/>
        </p:nvSpPr>
        <p:spPr>
          <a:xfrm>
            <a:off x="1784322" y="1200156"/>
            <a:ext cx="1114212" cy="523220"/>
          </a:xfrm>
          <a:prstGeom prst="rect">
            <a:avLst/>
          </a:prstGeom>
          <a:solidFill>
            <a:srgbClr val="6DBD3E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/>
                </a:solidFill>
              </a:rPr>
              <a:t>qualitative/</a:t>
            </a:r>
          </a:p>
          <a:p>
            <a:r>
              <a:rPr lang="de-DE" sz="1400">
                <a:solidFill>
                  <a:schemeClr val="bg1"/>
                </a:solidFill>
              </a:rPr>
              <a:t>quantitative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DCCE215-BC59-C6E2-5031-0F7A8022C0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1064" y="2556101"/>
            <a:ext cx="3852657" cy="1199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2234A1A-D60D-90BF-A1FA-F0B65A51EE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0844" y="3748803"/>
            <a:ext cx="3472411" cy="820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E3FCEDC-A7FE-5767-9238-EF336AD46D48}"/>
              </a:ext>
            </a:extLst>
          </p:cNvPr>
          <p:cNvSpPr txBox="1"/>
          <p:nvPr/>
        </p:nvSpPr>
        <p:spPr>
          <a:xfrm>
            <a:off x="4199909" y="798226"/>
            <a:ext cx="44513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/>
              <a:t>Usability Test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/>
              <a:t>   Parts: Usability Test 1, Usability Test 1.3, Usability Test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/>
              <a:t>6 </a:t>
            </a:r>
            <a:r>
              <a:rPr lang="en-GB" sz="1200" noProof="1"/>
              <a:t>participants who experienced Long Covid symptoms</a:t>
            </a:r>
          </a:p>
          <a:p>
            <a:r>
              <a:rPr lang="en-GB" sz="1200" b="1"/>
              <a:t>Dates</a:t>
            </a:r>
            <a:endParaRPr lang="en-GB" sz="1200"/>
          </a:p>
          <a:p>
            <a:pPr marL="285750" indent="-285750">
              <a:buFont typeface="Calibri" panose="020F0502020204030204" pitchFamily="34" charset="0"/>
              <a:buChar char="↓"/>
            </a:pPr>
            <a:r>
              <a:rPr lang="en-GB" sz="1200"/>
              <a:t>Long Covid App 2.1 Release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/>
              <a:t>02.08.22 Usability Test 1: TA-Test, cognitive walk-through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/>
              <a:t>17.08.22 Usability Test 1.3: 30 day test part 2</a:t>
            </a:r>
          </a:p>
          <a:p>
            <a:pPr marL="171450" indent="-171450">
              <a:buFont typeface="Calibri" panose="020F0502020204030204" pitchFamily="34" charset="0"/>
              <a:buChar char="↓"/>
            </a:pPr>
            <a:r>
              <a:rPr lang="en-GB" sz="1200"/>
              <a:t>   Long Covid App 2.2 Release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/>
              <a:t>31.08.22 Usability Test 2: Evaluation 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444010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CDC617-B92C-F551-9215-D5F4E77A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75" y="1010769"/>
            <a:ext cx="8602280" cy="857250"/>
          </a:xfrm>
        </p:spPr>
        <p:txBody>
          <a:bodyPr>
            <a:normAutofit/>
          </a:bodyPr>
          <a:lstStyle/>
          <a:p>
            <a:pPr algn="ctr"/>
            <a:r>
              <a:rPr lang="de-AT" sz="4000" dirty="0">
                <a:solidFill>
                  <a:srgbClr val="76C14C"/>
                </a:solidFill>
              </a:rPr>
              <a:t>Results</a:t>
            </a:r>
            <a:endParaRPr lang="de-AT" sz="3600" dirty="0">
              <a:solidFill>
                <a:srgbClr val="76C14C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3BFB1A-BE64-8B58-1F79-2715AE077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428" y="1886235"/>
            <a:ext cx="3585125" cy="28115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dirty="0"/>
              <a:t>App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dirty="0"/>
              <a:t>Long Covid App 2.1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dirty="0"/>
              <a:t>Usability 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dirty="0"/>
              <a:t>Long Covid App 2.2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BCB229-46C0-3616-ADFF-CEBEA4B0F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27.10.2022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D0AC4E-0877-AD71-AB53-BEB2DC2D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EHT20 | Jan Stenk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70F114-43B3-76C7-8C9A-5FD3A0BB8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68F6-CEB4-C040-B3A3-CADDD499EB7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036710"/>
      </p:ext>
    </p:extLst>
  </p:cSld>
  <p:clrMapOvr>
    <a:masterClrMapping/>
  </p:clrMapOvr>
</p:sld>
</file>

<file path=ppt/theme/theme1.xml><?xml version="1.0" encoding="utf-8"?>
<a:theme xmlns:a="http://schemas.openxmlformats.org/drawingml/2006/main" name="PPT_Vorlage_AppliedComputerSciences_grün">
  <a:themeElements>
    <a:clrScheme name="FH grün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9B635"/>
      </a:accent1>
      <a:accent2>
        <a:srgbClr val="054305"/>
      </a:accent2>
      <a:accent3>
        <a:srgbClr val="9DFC2D"/>
      </a:accent3>
      <a:accent4>
        <a:srgbClr val="BBBBBB"/>
      </a:accent4>
      <a:accent5>
        <a:srgbClr val="888888"/>
      </a:accent5>
      <a:accent6>
        <a:srgbClr val="444444"/>
      </a:accent6>
      <a:hlink>
        <a:srgbClr val="0000FF"/>
      </a:hlink>
      <a:folHlink>
        <a:srgbClr val="800080"/>
      </a:folHlink>
    </a:clrScheme>
    <a:fontScheme name="FH Joanneum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Vorlage_AppliedComputerSciences_grün.potx" id="{6350FFB7-C923-4AC8-980E-5276DDA5D0C4}" vid="{F4D51CA9-A608-4255-ABE2-8FCDD6D4EC3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4B452B2920ABB49B249636CF3D61AF7" ma:contentTypeVersion="14" ma:contentTypeDescription="Ein neues Dokument erstellen." ma:contentTypeScope="" ma:versionID="88acc302893dd8b580f8d5dc48ac2423">
  <xsd:schema xmlns:xsd="http://www.w3.org/2001/XMLSchema" xmlns:xs="http://www.w3.org/2001/XMLSchema" xmlns:p="http://schemas.microsoft.com/office/2006/metadata/properties" xmlns:ns3="41d001fa-45d4-49de-a4a0-f72d7f03d17b" xmlns:ns4="53792381-cbb4-4c09-b381-85b0d0e44bb4" targetNamespace="http://schemas.microsoft.com/office/2006/metadata/properties" ma:root="true" ma:fieldsID="0663cb6ace64d7900eb06619a8bab181" ns3:_="" ns4:_="">
    <xsd:import namespace="41d001fa-45d4-49de-a4a0-f72d7f03d17b"/>
    <xsd:import namespace="53792381-cbb4-4c09-b381-85b0d0e44bb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d001fa-45d4-49de-a4a0-f72d7f03d1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792381-cbb4-4c09-b381-85b0d0e44bb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3AFC83-E1D3-4400-8B91-D5A025E014C3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53792381-cbb4-4c09-b381-85b0d0e44bb4"/>
    <ds:schemaRef ds:uri="41d001fa-45d4-49de-a4a0-f72d7f03d17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8F0F343-5FBD-454E-9CDB-56C6BA5D07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6435A4-79BA-4BEC-A2C3-D86F2F1200DA}">
  <ds:schemaRefs>
    <ds:schemaRef ds:uri="41d001fa-45d4-49de-a4a0-f72d7f03d17b"/>
    <ds:schemaRef ds:uri="53792381-cbb4-4c09-b381-85b0d0e44bb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PPT_Vorlage_AppliedComputerSciences_grün.potx</Template>
  <TotalTime>0</TotalTime>
  <Words>1435</Words>
  <Application>Microsoft Office PowerPoint</Application>
  <PresentationFormat>Bildschirmpräsentation (16:9)</PresentationFormat>
  <Paragraphs>263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5" baseType="lpstr">
      <vt:lpstr>Arial</vt:lpstr>
      <vt:lpstr>Calibri</vt:lpstr>
      <vt:lpstr>Georgia</vt:lpstr>
      <vt:lpstr>SFRM1200</vt:lpstr>
      <vt:lpstr>SFTI1200</vt:lpstr>
      <vt:lpstr>SFTT1200</vt:lpstr>
      <vt:lpstr>Symbol</vt:lpstr>
      <vt:lpstr>Wingdings</vt:lpstr>
      <vt:lpstr>PPT_Vorlage_AppliedComputerSciences_grün</vt:lpstr>
      <vt:lpstr>DEVELOPMENT AND IMPLEMENTATION OF THE LONG COVID APP</vt:lpstr>
      <vt:lpstr>Agenda</vt:lpstr>
      <vt:lpstr>Background</vt:lpstr>
      <vt:lpstr>Question of Research</vt:lpstr>
      <vt:lpstr>Methods</vt:lpstr>
      <vt:lpstr>Methods</vt:lpstr>
      <vt:lpstr>Methods</vt:lpstr>
      <vt:lpstr>Methods</vt:lpstr>
      <vt:lpstr>Results</vt:lpstr>
      <vt:lpstr>Results: App Components</vt:lpstr>
      <vt:lpstr>Results - LC App 2.1</vt:lpstr>
      <vt:lpstr>PowerPoint-Präsentation</vt:lpstr>
      <vt:lpstr>Results – LC App 2.2</vt:lpstr>
      <vt:lpstr>Discussion &amp; Conclusion</vt:lpstr>
      <vt:lpstr>Discussion &amp; Conclusion</vt:lpstr>
      <vt:lpstr>DEVELOPMENT AND IMPLEMENTATION OF THE LONG COVID APP  DISCUSSION</vt:lpstr>
    </vt:vector>
  </TitlesOfParts>
  <Company>FH JOANNEUM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Manfred Terler</dc:creator>
  <cp:lastModifiedBy>Stenk Jan</cp:lastModifiedBy>
  <cp:revision>2</cp:revision>
  <dcterms:created xsi:type="dcterms:W3CDTF">2013-02-19T07:57:04Z</dcterms:created>
  <dcterms:modified xsi:type="dcterms:W3CDTF">2022-10-27T08:54:45Z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0x01010004B452B2920ABB49B249636CF3D61AF7</vt:lpwstr>
  </property>
</Properties>
</file>